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Lst>
  <p:notesMasterIdLst>
    <p:notesMasterId r:id="rId7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Lst>
  <p:sldSz cx="13004800" cy="9753600"/>
  <p:notesSz cx="6858000" cy="9144000"/>
  <p:embeddedFontLst>
    <p:embeddedFont>
      <p:font typeface="M PLUS 1p" panose="020B0604020202020204" charset="-128"/>
      <p:regular r:id="rId72"/>
      <p:bold r:id="rId73"/>
    </p:embeddedFont>
    <p:embeddedFont>
      <p:font typeface="Calibri" panose="020F0502020204030204" pitchFamily="34" charset="0"/>
      <p:regular r:id="rId74"/>
      <p:bold r:id="rId75"/>
      <p:italic r:id="rId76"/>
      <p:boldItalic r:id="rId77"/>
    </p:embeddedFont>
    <p:embeddedFont>
      <p:font typeface="Helvetica Neue"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94CF3D-680A-4206-91DE-E207691187FB}">
  <a:tblStyle styleId="{1694CF3D-680A-4206-91DE-E207691187FB}"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F4980951-C241-44B8-87F7-D3F7A0022F5E}"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8ABA39A-4FF0-4293-B4C6-F7F910EC01B9}"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5.fntdata"/><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2E2B691E-9EA5-4C67-85A0-DFD3EE12C166}"/>
    <pc:docChg chg="modSld">
      <pc:chgData name="NGUYEN THE DUC 20194515" userId="32441812-81b6-4178-b027-38d89a7cfb09" providerId="ADAL" clId="{2E2B691E-9EA5-4C67-85A0-DFD3EE12C166}" dt="2022-05-18T15:48:18.797" v="3" actId="113"/>
      <pc:docMkLst>
        <pc:docMk/>
      </pc:docMkLst>
      <pc:sldChg chg="modSp mod">
        <pc:chgData name="NGUYEN THE DUC 20194515" userId="32441812-81b6-4178-b027-38d89a7cfb09" providerId="ADAL" clId="{2E2B691E-9EA5-4C67-85A0-DFD3EE12C166}" dt="2022-05-18T15:44:33.920" v="0" actId="113"/>
        <pc:sldMkLst>
          <pc:docMk/>
          <pc:sldMk cId="0" sldId="312"/>
        </pc:sldMkLst>
        <pc:spChg chg="mod">
          <ac:chgData name="NGUYEN THE DUC 20194515" userId="32441812-81b6-4178-b027-38d89a7cfb09" providerId="ADAL" clId="{2E2B691E-9EA5-4C67-85A0-DFD3EE12C166}" dt="2022-05-18T15:44:33.920" v="0" actId="113"/>
          <ac:spMkLst>
            <pc:docMk/>
            <pc:sldMk cId="0" sldId="312"/>
            <ac:spMk id="770" creationId="{00000000-0000-0000-0000-000000000000}"/>
          </ac:spMkLst>
        </pc:spChg>
      </pc:sldChg>
      <pc:sldChg chg="modSp mod">
        <pc:chgData name="NGUYEN THE DUC 20194515" userId="32441812-81b6-4178-b027-38d89a7cfb09" providerId="ADAL" clId="{2E2B691E-9EA5-4C67-85A0-DFD3EE12C166}" dt="2022-05-18T15:44:55.737" v="1" actId="113"/>
        <pc:sldMkLst>
          <pc:docMk/>
          <pc:sldMk cId="0" sldId="313"/>
        </pc:sldMkLst>
        <pc:spChg chg="mod">
          <ac:chgData name="NGUYEN THE DUC 20194515" userId="32441812-81b6-4178-b027-38d89a7cfb09" providerId="ADAL" clId="{2E2B691E-9EA5-4C67-85A0-DFD3EE12C166}" dt="2022-05-18T15:44:55.737" v="1" actId="113"/>
          <ac:spMkLst>
            <pc:docMk/>
            <pc:sldMk cId="0" sldId="313"/>
            <ac:spMk id="777" creationId="{00000000-0000-0000-0000-000000000000}"/>
          </ac:spMkLst>
        </pc:spChg>
      </pc:sldChg>
      <pc:sldChg chg="modSp mod">
        <pc:chgData name="NGUYEN THE DUC 20194515" userId="32441812-81b6-4178-b027-38d89a7cfb09" providerId="ADAL" clId="{2E2B691E-9EA5-4C67-85A0-DFD3EE12C166}" dt="2022-05-18T15:46:49.003" v="2" actId="113"/>
        <pc:sldMkLst>
          <pc:docMk/>
          <pc:sldMk cId="0" sldId="314"/>
        </pc:sldMkLst>
        <pc:spChg chg="mod">
          <ac:chgData name="NGUYEN THE DUC 20194515" userId="32441812-81b6-4178-b027-38d89a7cfb09" providerId="ADAL" clId="{2E2B691E-9EA5-4C67-85A0-DFD3EE12C166}" dt="2022-05-18T15:46:49.003" v="2" actId="113"/>
          <ac:spMkLst>
            <pc:docMk/>
            <pc:sldMk cId="0" sldId="314"/>
            <ac:spMk id="784" creationId="{00000000-0000-0000-0000-000000000000}"/>
          </ac:spMkLst>
        </pc:spChg>
      </pc:sldChg>
      <pc:sldChg chg="modSp mod">
        <pc:chgData name="NGUYEN THE DUC 20194515" userId="32441812-81b6-4178-b027-38d89a7cfb09" providerId="ADAL" clId="{2E2B691E-9EA5-4C67-85A0-DFD3EE12C166}" dt="2022-05-18T15:48:18.797" v="3" actId="113"/>
        <pc:sldMkLst>
          <pc:docMk/>
          <pc:sldMk cId="0" sldId="315"/>
        </pc:sldMkLst>
        <pc:spChg chg="mod">
          <ac:chgData name="NGUYEN THE DUC 20194515" userId="32441812-81b6-4178-b027-38d89a7cfb09" providerId="ADAL" clId="{2E2B691E-9EA5-4C67-85A0-DFD3EE12C166}" dt="2022-05-18T15:48:18.797" v="3" actId="113"/>
          <ac:spMkLst>
            <pc:docMk/>
            <pc:sldMk cId="0" sldId="315"/>
            <ac:spMk id="79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1pPr>
            <a:lvl2pPr marL="914400" marR="0" lvl="1"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2pPr>
            <a:lvl3pPr marL="1371600" marR="0" lvl="2"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3pPr>
            <a:lvl4pPr marL="1828800" marR="0" lvl="3"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4pPr>
            <a:lvl5pPr marL="2286000" marR="0" lvl="4"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5pPr>
            <a:lvl6pPr marL="2743200" marR="0" lvl="5"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6pPr>
            <a:lvl7pPr marL="3200400" marR="0" lvl="6"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7pPr>
            <a:lvl8pPr marL="3657600" marR="0" lvl="7"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8pPr>
            <a:lvl9pPr marL="4114800" marR="0" lvl="8"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78" name="Google Shape;27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1e592c25c5_0_1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11e592c25c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65" name="Google Shape;36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f25ae742a_0_2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1f25ae742a_0_2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a68600326_0_5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a68600326_0_5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23598c020c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23598c020c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23598c020c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23598c020c_0_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1af00fe89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1af00fe89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23598c020c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23598c020c_0_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3598c020c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23598c020c_0_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af00fe898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1af00fe898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85" name="Google Shape;28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1ecbb8ae04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g11ecbb8ae04_0_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ecbb8ae04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g11ecbb8ae04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1a68600326_0_31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64" name="Google Shape;464;g11a68600326_0_3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a7ccb5585_0_10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g11a7ccb5585_0_10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78" name="Google Shape;47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1a7ccb5585_0_10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4" name="Google Shape;484;g11a7ccb5585_0_10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235944c9a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2" name="Google Shape;492;g1235944c9a1_0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235944c9a1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1" name="Google Shape;501;g1235944c9a1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35944c9a1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8" name="Google Shape;508;g1235944c9a1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235944c9a1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5" name="Google Shape;515;g1235944c9a1_0_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3ffc5854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g123ffc5854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f5fb7f99e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f5fb7f99e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235bbfd49f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235bbfd49f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23598c020c_0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23598c020c_0_1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23598c020c_0_2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23598c020c_0_2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23598c020c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23598c020c_0_1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3886a5215_1_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23886a5215_1_1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23886a5215_1_2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23886a5215_1_2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23598c020c_0_1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20" name="Google Shape;620;g123598c020c_0_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23598c020c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6" name="Google Shape;626;g123598c020c_0_1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a6860032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11a6860032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23598c020c_0_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4" name="Google Shape;634;g123598c020c_0_1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23598c020c_0_1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1" name="Google Shape;641;g123598c020c_0_1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23598c020c_0_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9" name="Google Shape;649;g123598c020c_0_2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23598c020c_0_2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57" name="Google Shape;657;g123598c020c_0_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23598c020c_0_2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3" name="Google Shape;663;g123598c020c_0_2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23886a5215_1_3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1" name="Google Shape;671;g123886a5215_1_3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23886a5215_1_3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8" name="Google Shape;678;g123886a5215_1_3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23ffc5855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5" name="Google Shape;685;g123ffc5855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23886a5215_1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g123886a5215_1_3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23886a5215_1_3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5" name="Google Shape;705;g123886a5215_1_3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7ccb5585_0_3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11a7ccb5585_0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23886a5215_1_3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3" name="Google Shape;713;g123886a5215_1_3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23886a5215_1_3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1" name="Google Shape;721;g123886a5215_1_3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23598c020c_0_2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29" name="Google Shape;729;g123598c020c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1a68600326_0_36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11a68600326_0_36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a68600326_0_36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g11a68600326_0_36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22f30c7e14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1" name="Google Shape;751;g122f30c7e14_0_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23598c020c_0_3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60" name="Google Shape;760;g123598c020c_0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23598c020c_0_3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6" name="Google Shape;766;g123598c020c_0_3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23598c020c_0_4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3" name="Google Shape;773;g123598c020c_0_4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23598c020c_0_4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0" name="Google Shape;780;g123598c020c_0_4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a7ccb5585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11a7ccb558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23598c020c_0_4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7" name="Google Shape;787;g123598c020c_0_4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9678142d2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94" name="Google Shape;794;g109678142d2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1aa9c6358f_0_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800" name="Google Shape;800;g11aa9c6358f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1aa9c6358f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8" name="Google Shape;808;g11aa9c6358f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aa9c6358f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0" name="Google Shape;820;g11aa9c6358f_0_2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1aa9c6358f_0_1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g11aa9c6358f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1aa9c6358f_0_1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g11aa9c6358f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1aa9c6358f_0_1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845" name="Google Shape;845;g11aa9c6358f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a7ccb5585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11a7ccb558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a7ccb5585_0_6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1a7ccb5585_0_6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a7ccb5585_0_6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11a7ccb5585_0_6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83"/>
        <p:cNvGrpSpPr/>
        <p:nvPr/>
      </p:nvGrpSpPr>
      <p:grpSpPr>
        <a:xfrm>
          <a:off x="0" y="0"/>
          <a:ext cx="0" cy="0"/>
          <a:chOff x="0" y="0"/>
          <a:chExt cx="0" cy="0"/>
        </a:xfrm>
      </p:grpSpPr>
      <p:sp>
        <p:nvSpPr>
          <p:cNvPr id="84" name="Google Shape;84;p1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5" name="Google Shape;85;p14"/>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6" name="Google Shape;86;p1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87" name="Google Shape;87;p1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0" name="Google Shape;90;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91" name="Google Shape;91;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2" name="Google Shape;92;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3" name="Google Shape;93;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6" name="Google Shape;96;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7" name="Google Shape;97;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01"/>
        <p:cNvGrpSpPr/>
        <p:nvPr/>
      </p:nvGrpSpPr>
      <p:grpSpPr>
        <a:xfrm>
          <a:off x="0" y="0"/>
          <a:ext cx="0" cy="0"/>
          <a:chOff x="0" y="0"/>
          <a:chExt cx="0" cy="0"/>
        </a:xfrm>
      </p:grpSpPr>
      <p:pic>
        <p:nvPicPr>
          <p:cNvPr id="102" name="Google Shape;102;p18"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03" name="Google Shape;103;p18"/>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4" name="Google Shape;104;p18"/>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5" name="Google Shape;105;p18"/>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06" name="Google Shape;106;p18"/>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9" name="Google Shape;109;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0" name="Google Shape;110;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1" name="Google Shape;111;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2" name="Google Shape;112;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113"/>
        <p:cNvGrpSpPr/>
        <p:nvPr/>
      </p:nvGrpSpPr>
      <p:grpSpPr>
        <a:xfrm>
          <a:off x="0" y="0"/>
          <a:ext cx="0" cy="0"/>
          <a:chOff x="0" y="0"/>
          <a:chExt cx="0" cy="0"/>
        </a:xfrm>
      </p:grpSpPr>
      <p:sp>
        <p:nvSpPr>
          <p:cNvPr id="114" name="Google Shape;114;p2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 name="Google Shape;115;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16" name="Google Shape;116;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7" name="Google Shape;117;p2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8" name="Google Shape;118;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9" name="Google Shape;119;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2" name="Google Shape;122;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23" name="Google Shape;123;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4" name="Google Shape;124;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 name="Google Shape;22;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26"/>
        <p:cNvGrpSpPr/>
        <p:nvPr/>
      </p:nvGrpSpPr>
      <p:grpSpPr>
        <a:xfrm>
          <a:off x="0" y="0"/>
          <a:ext cx="0" cy="0"/>
          <a:chOff x="0" y="0"/>
          <a:chExt cx="0" cy="0"/>
        </a:xfrm>
      </p:grpSpPr>
      <p:sp>
        <p:nvSpPr>
          <p:cNvPr id="127" name="Google Shape;127;p2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128" name="Google Shape;128;p2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9" name="Google Shape;129;p2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30" name="Google Shape;130;p2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1" name="Google Shape;131;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 name="Google Shape;136;p2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37" name="Google Shape;137;p2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6" sy="99996" flip="none" algn="tl"/>
        </a:blipFill>
        <a:effectLst/>
      </p:bgPr>
    </p:bg>
    <p:spTree>
      <p:nvGrpSpPr>
        <p:cNvPr id="1"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1"/>
              </a:srgbClr>
            </a:outerShdw>
          </a:effectLst>
        </p:spPr>
      </p:sp>
      <p:sp>
        <p:nvSpPr>
          <p:cNvPr id="141" name="Google Shape;141;p24"/>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43" name="Google Shape;143;p2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228600" algn="l">
              <a:lnSpc>
                <a:spcPct val="100000"/>
              </a:lnSpc>
              <a:spcBef>
                <a:spcPts val="2400"/>
              </a:spcBef>
              <a:spcAft>
                <a:spcPts val="0"/>
              </a:spcAft>
              <a:buClr>
                <a:srgbClr val="000000"/>
              </a:buClr>
              <a:buSzPts val="1350"/>
              <a:buNone/>
              <a:defRPr/>
            </a:lvl6pPr>
            <a:lvl7pPr marL="3200400" lvl="6" indent="-228600" algn="l">
              <a:lnSpc>
                <a:spcPct val="100000"/>
              </a:lnSpc>
              <a:spcBef>
                <a:spcPts val="2400"/>
              </a:spcBef>
              <a:spcAft>
                <a:spcPts val="0"/>
              </a:spcAft>
              <a:buClr>
                <a:srgbClr val="000000"/>
              </a:buClr>
              <a:buSzPts val="1350"/>
              <a:buNone/>
              <a:defRPr/>
            </a:lvl7pPr>
            <a:lvl8pPr marL="3657600" lvl="7" indent="-228600" algn="l">
              <a:lnSpc>
                <a:spcPct val="100000"/>
              </a:lnSpc>
              <a:spcBef>
                <a:spcPts val="2400"/>
              </a:spcBef>
              <a:spcAft>
                <a:spcPts val="0"/>
              </a:spcAft>
              <a:buClr>
                <a:srgbClr val="000000"/>
              </a:buClr>
              <a:buSzPts val="1350"/>
              <a:buNone/>
              <a:defRPr/>
            </a:lvl8pPr>
            <a:lvl9pPr marL="4114800" lvl="8" indent="-228600" algn="l">
              <a:lnSpc>
                <a:spcPct val="100000"/>
              </a:lnSpc>
              <a:spcBef>
                <a:spcPts val="2400"/>
              </a:spcBef>
              <a:spcAft>
                <a:spcPts val="0"/>
              </a:spcAft>
              <a:buClr>
                <a:srgbClr val="000000"/>
              </a:buClr>
              <a:buSzPts val="1350"/>
              <a:buNone/>
              <a:defRPr/>
            </a:lvl9pPr>
          </a:lstStyle>
          <a:p>
            <a:endParaRPr/>
          </a:p>
        </p:txBody>
      </p:sp>
      <p:sp>
        <p:nvSpPr>
          <p:cNvPr id="144" name="Google Shape;144;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3" name="Google Shape;153;p2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4" name="Google Shape;154;p2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5" name="Google Shape;155;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56" name="Google Shape;156;p2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157"/>
        <p:cNvGrpSpPr/>
        <p:nvPr/>
      </p:nvGrpSpPr>
      <p:grpSpPr>
        <a:xfrm>
          <a:off x="0" y="0"/>
          <a:ext cx="0" cy="0"/>
          <a:chOff x="0" y="0"/>
          <a:chExt cx="0" cy="0"/>
        </a:xfrm>
      </p:grpSpPr>
      <p:sp>
        <p:nvSpPr>
          <p:cNvPr id="158" name="Google Shape;158;p2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9" name="Google Shape;159;p27"/>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0" name="Google Shape;160;p2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1" name="Google Shape;161;p2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4" name="Google Shape;164;p28"/>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5" name="Google Shape;165;p28"/>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6" name="Google Shape;166;p2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67" name="Google Shape;167;p28" descr="fujisakura.jpg"/>
          <p:cNvPicPr preferRelativeResize="0"/>
          <p:nvPr/>
        </p:nvPicPr>
        <p:blipFill rotWithShape="1">
          <a:blip r:embed="rId2">
            <a:alphaModFix/>
          </a:blip>
          <a:srcRect l="30077" r="57425"/>
          <a:stretch/>
        </p:blipFill>
        <p:spPr>
          <a:xfrm>
            <a:off x="-5438" y="4"/>
            <a:ext cx="1624963" cy="9753602"/>
          </a:xfrm>
          <a:prstGeom prst="rect">
            <a:avLst/>
          </a:prstGeom>
          <a:noFill/>
          <a:ln>
            <a:noFill/>
          </a:ln>
        </p:spPr>
      </p:pic>
      <p:sp>
        <p:nvSpPr>
          <p:cNvPr id="168" name="Google Shape;168;p28"/>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9" name="Google Shape;169;p28"/>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0"/>
        <p:cNvGrpSpPr/>
        <p:nvPr/>
      </p:nvGrpSpPr>
      <p:grpSpPr>
        <a:xfrm>
          <a:off x="0" y="0"/>
          <a:ext cx="0" cy="0"/>
          <a:chOff x="0" y="0"/>
          <a:chExt cx="0" cy="0"/>
        </a:xfrm>
      </p:grpSpPr>
      <p:sp>
        <p:nvSpPr>
          <p:cNvPr id="171" name="Google Shape;171;p29"/>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172"/>
        <p:cNvGrpSpPr/>
        <p:nvPr/>
      </p:nvGrpSpPr>
      <p:grpSpPr>
        <a:xfrm>
          <a:off x="0" y="0"/>
          <a:ext cx="0" cy="0"/>
          <a:chOff x="0" y="0"/>
          <a:chExt cx="0" cy="0"/>
        </a:xfrm>
      </p:grpSpPr>
      <p:pic>
        <p:nvPicPr>
          <p:cNvPr id="173" name="Google Shape;173;p30"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74" name="Google Shape;174;p30"/>
          <p:cNvSpPr/>
          <p:nvPr/>
        </p:nvSpPr>
        <p:spPr>
          <a:xfrm>
            <a:off x="-2584" y="4192129"/>
            <a:ext cx="13010100" cy="2423700"/>
          </a:xfrm>
          <a:prstGeom prst="rect">
            <a:avLst/>
          </a:prstGeom>
          <a:solidFill>
            <a:srgbClr val="FFFFFF">
              <a:alpha val="8510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5" name="Google Shape;175;p30"/>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76" name="Google Shape;176;p30"/>
          <p:cNvSpPr txBox="1">
            <a:spLocks noGrp="1"/>
          </p:cNvSpPr>
          <p:nvPr>
            <p:ph type="body" idx="1"/>
          </p:nvPr>
        </p:nvSpPr>
        <p:spPr>
          <a:xfrm>
            <a:off x="1270000" y="7260956"/>
            <a:ext cx="10464900" cy="1881900"/>
          </a:xfrm>
          <a:prstGeom prst="rect">
            <a:avLst/>
          </a:prstGeom>
          <a:solidFill>
            <a:srgbClr val="FFFFFF">
              <a:alpha val="8510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7" name="Google Shape;177;p30"/>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0" name="Google Shape;180;p3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1" name="Google Shape;181;p3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2" name="Google Shape;182;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3" name="Google Shape;183;p3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6" name="Google Shape;186;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6" name="Google Shape;26;p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7" name="Google Shape;27;p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 name="Google Shape;29;p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9" name="Google Shape;189;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0" name="Google Shape;190;p3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1" name="Google Shape;191;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92" name="Google Shape;192;p3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93"/>
        <p:cNvGrpSpPr/>
        <p:nvPr/>
      </p:nvGrpSpPr>
      <p:grpSpPr>
        <a:xfrm>
          <a:off x="0" y="0"/>
          <a:ext cx="0" cy="0"/>
          <a:chOff x="0" y="0"/>
          <a:chExt cx="0" cy="0"/>
        </a:xfrm>
      </p:grpSpPr>
      <p:sp>
        <p:nvSpPr>
          <p:cNvPr id="194" name="Google Shape;194;p3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5" name="Google Shape;195;p3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6" name="Google Shape;196;p3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7" name="Google Shape;197;p3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98"/>
        <p:cNvGrpSpPr/>
        <p:nvPr/>
      </p:nvGrpSpPr>
      <p:grpSpPr>
        <a:xfrm>
          <a:off x="0" y="0"/>
          <a:ext cx="0" cy="0"/>
          <a:chOff x="0" y="0"/>
          <a:chExt cx="0" cy="0"/>
        </a:xfrm>
      </p:grpSpPr>
      <p:sp>
        <p:nvSpPr>
          <p:cNvPr id="199" name="Google Shape;199;p35"/>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0" name="Google Shape;200;p3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1" name="Google Shape;201;p3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2" name="Google Shape;202;p3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3" name="Google Shape;203;p3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4" name="Google Shape;204;p3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7" name="Google Shape;207;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8" name="Google Shape;208;p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1" name="Google Shape;211;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2" name="Google Shape;212;p3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3" name="Google Shape;213;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4" name="Google Shape;214;p3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215"/>
        <p:cNvGrpSpPr/>
        <p:nvPr/>
      </p:nvGrpSpPr>
      <p:grpSpPr>
        <a:xfrm>
          <a:off x="0" y="0"/>
          <a:ext cx="0" cy="0"/>
          <a:chOff x="0" y="0"/>
          <a:chExt cx="0" cy="0"/>
        </a:xfrm>
      </p:grpSpPr>
      <p:sp>
        <p:nvSpPr>
          <p:cNvPr id="216" name="Google Shape;216;p3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7" name="Google Shape;217;p38"/>
          <p:cNvSpPr>
            <a:spLocks noGrp="1"/>
          </p:cNvSpPr>
          <p:nvPr>
            <p:ph type="pic" idx="2"/>
          </p:nvPr>
        </p:nvSpPr>
        <p:spPr>
          <a:xfrm>
            <a:off x="381856" y="114242"/>
            <a:ext cx="12228300" cy="8156400"/>
          </a:xfrm>
          <a:prstGeom prst="rect">
            <a:avLst/>
          </a:prstGeom>
          <a:noFill/>
          <a:ln>
            <a:noFill/>
          </a:ln>
        </p:spPr>
      </p:sp>
      <p:sp>
        <p:nvSpPr>
          <p:cNvPr id="218" name="Google Shape;218;p38"/>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9" name="Google Shape;219;p38"/>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0" name="Google Shape;220;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21"/>
        <p:cNvGrpSpPr/>
        <p:nvPr/>
      </p:nvGrpSpPr>
      <p:grpSpPr>
        <a:xfrm>
          <a:off x="0" y="0"/>
          <a:ext cx="0" cy="0"/>
          <a:chOff x="0" y="0"/>
          <a:chExt cx="0" cy="0"/>
        </a:xfrm>
      </p:grpSpPr>
      <p:sp>
        <p:nvSpPr>
          <p:cNvPr id="222" name="Google Shape;222;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3" name="Google Shape;223;p39"/>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0"/>
              </a:srgbClr>
            </a:outerShdw>
          </a:effectLst>
        </p:spPr>
      </p:sp>
      <p:sp>
        <p:nvSpPr>
          <p:cNvPr id="224" name="Google Shape;224;p39"/>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26" name="Google Shape;226;p39"/>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7" name="Google Shape;227;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228"/>
        <p:cNvGrpSpPr/>
        <p:nvPr/>
      </p:nvGrpSpPr>
      <p:grpSpPr>
        <a:xfrm>
          <a:off x="0" y="0"/>
          <a:ext cx="0" cy="0"/>
          <a:chOff x="0" y="0"/>
          <a:chExt cx="0" cy="0"/>
        </a:xfrm>
      </p:grpSpPr>
      <p:sp>
        <p:nvSpPr>
          <p:cNvPr id="229" name="Google Shape;229;p40"/>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0" name="Google Shape;230;p40"/>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1" name="Google Shape;231;p4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2" name="Google Shape;232;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3"/>
        <p:cNvGrpSpPr/>
        <p:nvPr/>
      </p:nvGrpSpPr>
      <p:grpSpPr>
        <a:xfrm>
          <a:off x="0" y="0"/>
          <a:ext cx="0" cy="0"/>
          <a:chOff x="0" y="0"/>
          <a:chExt cx="0" cy="0"/>
        </a:xfrm>
      </p:grpSpPr>
      <p:sp>
        <p:nvSpPr>
          <p:cNvPr id="234" name="Google Shape;234;p41"/>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0"/>
              </a:srgbClr>
            </a:outerShdw>
          </a:effectLst>
        </p:spPr>
      </p:sp>
      <p:sp>
        <p:nvSpPr>
          <p:cNvPr id="235" name="Google Shape;235;p41"/>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36" name="Google Shape;236;p41"/>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7" name="Google Shape;237;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8" name="Google Shape;238;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9" name="Google Shape;239;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240"/>
        <p:cNvGrpSpPr/>
        <p:nvPr/>
      </p:nvGrpSpPr>
      <p:grpSpPr>
        <a:xfrm>
          <a:off x="0" y="0"/>
          <a:ext cx="0" cy="0"/>
          <a:chOff x="0" y="0"/>
          <a:chExt cx="0" cy="0"/>
        </a:xfrm>
      </p:grpSpPr>
      <p:sp>
        <p:nvSpPr>
          <p:cNvPr id="241" name="Google Shape;241;p42"/>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410"/>
              </a:srgbClr>
            </a:outerShdw>
          </a:effectLst>
        </p:spPr>
      </p:sp>
      <p:sp>
        <p:nvSpPr>
          <p:cNvPr id="242" name="Google Shape;242;p4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3" name="Google Shape;243;p4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4" name="Google Shape;244;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5" name="Google Shape;245;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6" name="Google Shape;246;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7" name="Google Shape;247;p42"/>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41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 name="Google Shape;34;p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5" name="Google Shape;35;p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48"/>
        <p:cNvGrpSpPr/>
        <p:nvPr/>
      </p:nvGrpSpPr>
      <p:grpSpPr>
        <a:xfrm>
          <a:off x="0" y="0"/>
          <a:ext cx="0" cy="0"/>
          <a:chOff x="0" y="0"/>
          <a:chExt cx="0" cy="0"/>
        </a:xfrm>
      </p:grpSpPr>
      <p:sp>
        <p:nvSpPr>
          <p:cNvPr id="249" name="Google Shape;249;p43"/>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0" name="Google Shape;250;p43"/>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1" name="Google Shape;251;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2" name="Google Shape;252;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3"/>
        <p:cNvGrpSpPr/>
        <p:nvPr/>
      </p:nvGrpSpPr>
      <p:grpSpPr>
        <a:xfrm>
          <a:off x="0" y="0"/>
          <a:ext cx="0" cy="0"/>
          <a:chOff x="0" y="0"/>
          <a:chExt cx="0" cy="0"/>
        </a:xfrm>
      </p:grpSpPr>
      <p:sp>
        <p:nvSpPr>
          <p:cNvPr id="254" name="Google Shape;254;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255"/>
        <p:cNvGrpSpPr/>
        <p:nvPr/>
      </p:nvGrpSpPr>
      <p:grpSpPr>
        <a:xfrm>
          <a:off x="0" y="0"/>
          <a:ext cx="0" cy="0"/>
          <a:chOff x="0" y="0"/>
          <a:chExt cx="0" cy="0"/>
        </a:xfrm>
      </p:grpSpPr>
      <p:sp>
        <p:nvSpPr>
          <p:cNvPr id="256" name="Google Shape;256;p45"/>
          <p:cNvSpPr>
            <a:spLocks noGrp="1"/>
          </p:cNvSpPr>
          <p:nvPr>
            <p:ph type="pic" idx="2"/>
          </p:nvPr>
        </p:nvSpPr>
        <p:spPr>
          <a:xfrm>
            <a:off x="-812800" y="0"/>
            <a:ext cx="14622900" cy="9753600"/>
          </a:xfrm>
          <a:prstGeom prst="rect">
            <a:avLst/>
          </a:prstGeom>
          <a:noFill/>
          <a:ln>
            <a:noFill/>
          </a:ln>
        </p:spPr>
      </p:sp>
      <p:sp>
        <p:nvSpPr>
          <p:cNvPr id="257" name="Google Shape;257;p4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1" name="Google Shape;261;p4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62" name="Google Shape;262;p46"/>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3" name="Google Shape;263;p46"/>
          <p:cNvSpPr/>
          <p:nvPr/>
        </p:nvSpPr>
        <p:spPr>
          <a:xfrm>
            <a:off x="329337"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4" name="Google Shape;264;p46"/>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7" name="Google Shape;267;p4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68" name="Google Shape;268;p4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9" name="Google Shape;269;p4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0" name="Google Shape;270;p4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タイトル&amp;箇条書きのコピー 1">
  <p:cSld name="タイトル&amp;箇条書きのコピー 1">
    <p:spTree>
      <p:nvGrpSpPr>
        <p:cNvPr id="1" name="Shape 271"/>
        <p:cNvGrpSpPr/>
        <p:nvPr/>
      </p:nvGrpSpPr>
      <p:grpSpPr>
        <a:xfrm>
          <a:off x="0" y="0"/>
          <a:ext cx="0" cy="0"/>
          <a:chOff x="0" y="0"/>
          <a:chExt cx="0" cy="0"/>
        </a:xfrm>
      </p:grpSpPr>
      <p:sp>
        <p:nvSpPr>
          <p:cNvPr id="272" name="Google Shape;272;p48"/>
          <p:cNvSpPr txBox="1">
            <a:spLocks noGrp="1"/>
          </p:cNvSpPr>
          <p:nvPr>
            <p:ph type="title"/>
          </p:nvPr>
        </p:nvSpPr>
        <p:spPr>
          <a:xfrm>
            <a:off x="812239" y="-3368"/>
            <a:ext cx="113676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73" name="Google Shape;273;p48"/>
          <p:cNvSpPr txBox="1">
            <a:spLocks noGrp="1"/>
          </p:cNvSpPr>
          <p:nvPr>
            <p:ph type="body" idx="1"/>
          </p:nvPr>
        </p:nvSpPr>
        <p:spPr>
          <a:xfrm>
            <a:off x="812239" y="2021228"/>
            <a:ext cx="11367600" cy="7293300"/>
          </a:xfrm>
          <a:prstGeom prst="rect">
            <a:avLst/>
          </a:prstGeom>
          <a:noFill/>
          <a:ln>
            <a:noFill/>
          </a:ln>
        </p:spPr>
        <p:txBody>
          <a:bodyPr spcFirstLastPara="1" wrap="square" lIns="50800" tIns="50800" rIns="50800" bIns="50800" anchor="ctr" anchorCtr="0">
            <a:noAutofit/>
          </a:bodyPr>
          <a:lstStyle>
            <a:lvl1pPr marL="457200" lvl="0" indent="-457200" algn="l" rtl="0">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marL="914400" lvl="1" indent="-406400" algn="l" rtl="0">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marL="1371600" lvl="2" indent="-406400" algn="l" rtl="0">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42900" algn="l" rtl="0">
              <a:lnSpc>
                <a:spcPct val="100000"/>
              </a:lnSpc>
              <a:spcBef>
                <a:spcPts val="1600"/>
              </a:spcBef>
              <a:spcAft>
                <a:spcPts val="0"/>
              </a:spcAft>
              <a:buClr>
                <a:srgbClr val="000000"/>
              </a:buClr>
              <a:buSzPts val="1800"/>
              <a:buChar char="•"/>
              <a:defRPr/>
            </a:lvl6pPr>
            <a:lvl7pPr marL="3200400" lvl="6" indent="-342900" algn="l" rtl="0">
              <a:lnSpc>
                <a:spcPct val="100000"/>
              </a:lnSpc>
              <a:spcBef>
                <a:spcPts val="1600"/>
              </a:spcBef>
              <a:spcAft>
                <a:spcPts val="0"/>
              </a:spcAft>
              <a:buClr>
                <a:srgbClr val="000000"/>
              </a:buClr>
              <a:buSzPts val="1800"/>
              <a:buChar char="•"/>
              <a:defRPr/>
            </a:lvl7pPr>
            <a:lvl8pPr marL="3657600" lvl="7" indent="-342900" algn="l" rtl="0">
              <a:lnSpc>
                <a:spcPct val="100000"/>
              </a:lnSpc>
              <a:spcBef>
                <a:spcPts val="1600"/>
              </a:spcBef>
              <a:spcAft>
                <a:spcPts val="0"/>
              </a:spcAft>
              <a:buClr>
                <a:srgbClr val="000000"/>
              </a:buClr>
              <a:buSzPts val="1800"/>
              <a:buChar char="•"/>
              <a:defRPr/>
            </a:lvl8pPr>
            <a:lvl9pPr marL="4114800" lvl="8" indent="-342900" algn="l" rtl="0">
              <a:lnSpc>
                <a:spcPct val="100000"/>
              </a:lnSpc>
              <a:spcBef>
                <a:spcPts val="1600"/>
              </a:spcBef>
              <a:spcAft>
                <a:spcPts val="0"/>
              </a:spcAft>
              <a:buClr>
                <a:srgbClr val="000000"/>
              </a:buClr>
              <a:buSzPts val="1800"/>
              <a:buChar char="•"/>
              <a:defRPr/>
            </a:lvl9pPr>
          </a:lstStyle>
          <a:p>
            <a:endParaRPr/>
          </a:p>
        </p:txBody>
      </p:sp>
      <p:sp>
        <p:nvSpPr>
          <p:cNvPr id="274" name="Google Shape;274;p4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5" name="Google Shape;275;p48"/>
          <p:cNvSpPr txBox="1">
            <a:spLocks noGrp="1"/>
          </p:cNvSpPr>
          <p:nvPr>
            <p:ph type="sldNum" idx="12"/>
          </p:nvPr>
        </p:nvSpPr>
        <p:spPr>
          <a:xfrm>
            <a:off x="12211200"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8" name="Google Shape;38;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 name="Google Shape;40;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5" name="Google Shape;45;p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46" name="Google Shape;46;p7"/>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49" name="Google Shape;49;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1" name="Google Shape;51;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55" name="Google Shape;55;p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7" name="Google Shape;57;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62" name="Google Shape;62;p1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 name="Google Shape;64;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0" name="Google Shape;80;p13"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2" name="Google Shape;82;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147" name="Google Shape;147;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8" name="Google Shape;148;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49" name="Google Shape;149;p2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0" name="Google Shape;150;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utt.ly/GwhH5Or" TargetMode="External"/><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E2ODYwMDMyNl8wXzUzNyIsImNvbnRlbnRJbnN0YW5jZUlkIjoiMVVMTVVxQXJQSWExRW1qdUVUTndRbXNNZ2NrVEdHOUR0R3ZMdUJCdVBrLXcvM2YyYmUwNmYtMGE2NS00YmM0LWI0NzAtYWVkZjk2ZjQ1ZWNkIn0=pearId=magic-pear-metadata-identifier" TargetMode="External"/><Relationship Id="rId5" Type="http://schemas.openxmlformats.org/officeDocument/2006/relationships/image" Target="../media/image1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EiLCJjb250ZW50SW5zdGFuY2VJZCI6IjFVTE1VcUFyUElhMUVtanVFVE53UW1zTWdja1RHRzlEdEd2THVCQnVQay13LzAxMjAxNzhhLWM2NzYtNDFhMi1hNzExLTY4OGYxYWZhNmYxOCJ9pearId=magic-pear-metadata-identifier" TargetMode="External"/><Relationship Id="rId5" Type="http://schemas.openxmlformats.org/officeDocument/2006/relationships/image" Target="../media/image1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E5IiwiY29udGVudEluc3RhbmNlSWQiOiIxVUxNVXFBclBJYTFFbWp1RVROd1Ftc01nY2tUR0c5RHRHdkx1QkJ1UGstdy9lNGNhMjc5YS02ODM1LTRmNmUtODllNy00MjI5NGRlYTNlNTQifQ==pearId=magic-pear-metadata-identifier" TargetMode="External"/><Relationship Id="rId5" Type="http://schemas.openxmlformats.org/officeDocument/2006/relationships/image" Target="../media/image1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AiLCJjb250ZW50SW5zdGFuY2VJZCI6IjFVTE1VcUFyUElhMUVtanVFVE53UW1zTWdja1RHRzlEdEd2THVCQnVQay13LzcxMjZkMTlhLTRkZDYtNGVmYi04NDQ3LTJhM2IxNTMyOWUwZSJ9pearId=magic-pear-metadata-identifier" TargetMode="External"/><Relationship Id="rId5" Type="http://schemas.openxmlformats.org/officeDocument/2006/relationships/image" Target="../media/image1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M4IiwiY29udGVudEluc3RhbmNlSWQiOiIxVUxNVXFBclBJYTFFbWp1RVROd1Ftc01nY2tUR0c5RHRHdkx1QkJ1UGstdy8wODg0ZWYzNy1mNzM2LTQ3YWQtYWQ3Ny1jNjNjMzkyMWY1NWUifQ==pearId=magic-pear-metadata-identifier" TargetMode="External"/><Relationship Id="rId5" Type="http://schemas.openxmlformats.org/officeDocument/2006/relationships/image" Target="../media/image1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c0IiwiY29udGVudEluc3RhbmNlSWQiOiIxVUxNVXFBclBJYTFFbWp1RVROd1Ftc01nY2tUR0c5RHRHdkx1QkJ1UGstdy8zYjgwODRiMy1jZWRmLTQ2NDQtYTU0Ny04Yzg3MzExNjc5MDMifQ==pearId=magic-pear-metadata-identifier" TargetMode="External"/><Relationship Id="rId5" Type="http://schemas.openxmlformats.org/officeDocument/2006/relationships/image" Target="../media/image1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E4IiwiY29udGVudEluc3RhbmNlSWQiOiIxVUxNVXFBclBJYTFFbWp1RVROd1Ftc01nY2tUR0c5RHRHdkx1QkJ1UGstdy85MTY1MGUxNi0zZWE3LTRkNDEtOTJkOS04MmNlYmYyMmQ5NjgifQ==pearId=magic-pear-metadata-identifier" TargetMode="External"/><Relationship Id="rId5" Type="http://schemas.openxmlformats.org/officeDocument/2006/relationships/image" Target="../media/image1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hyperlink" Target="http://drive.google.com/file/d/1NpG-A_BV3sJ2a4eQYva1iO-45osI3_nd/view" TargetMode="External"/><Relationship Id="rId2" Type="http://schemas.openxmlformats.org/officeDocument/2006/relationships/notesSlide" Target="../notesSlides/notesSlide54.xml"/><Relationship Id="rId1" Type="http://schemas.openxmlformats.org/officeDocument/2006/relationships/slideLayout" Target="../slideLayouts/slideLayout45.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hyperlink" Target="http://drive.google.com/file/d/16ewMBVE5-Jvaw7ls7jU_tVO-n9P00vDv/view" TargetMode="External"/><Relationship Id="rId2" Type="http://schemas.openxmlformats.org/officeDocument/2006/relationships/notesSlide" Target="../notesSlides/notesSlide55.xml"/><Relationship Id="rId1" Type="http://schemas.openxmlformats.org/officeDocument/2006/relationships/slideLayout" Target="../slideLayouts/slideLayout45.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hyperlink" Target="https://docs.google.com/spreadsheets/d/1XEULZ3EALK8htTw_k4wQU5IyDskXrTXfr1m7A0VGWTY/edit#gid=914591903"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hyperlink" Target="https://www.e-typing.ne.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6.png"/><Relationship Id="rId4" Type="http://schemas.openxmlformats.org/officeDocument/2006/relationships/hyperlink" Target="https://cutt.ly/GwhH5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9"/>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281" name="Google Shape;281;p49"/>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b="1"/>
              <a:t>9.1_情報セキュリティ(3)</a:t>
            </a:r>
            <a:endParaRPr b="1"/>
          </a:p>
        </p:txBody>
      </p:sp>
      <p:sp>
        <p:nvSpPr>
          <p:cNvPr id="282" name="Google Shape;282;p49"/>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354" name="Google Shape;354;p58"/>
          <p:cNvSpPr txBox="1"/>
          <p:nvPr/>
        </p:nvSpPr>
        <p:spPr>
          <a:xfrm>
            <a:off x="3892266" y="76540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endParaRPr/>
          </a:p>
        </p:txBody>
      </p:sp>
      <p:sp>
        <p:nvSpPr>
          <p:cNvPr id="355" name="Google Shape;355;p58"/>
          <p:cNvSpPr txBox="1"/>
          <p:nvPr/>
        </p:nvSpPr>
        <p:spPr>
          <a:xfrm>
            <a:off x="12295450" y="9114950"/>
            <a:ext cx="534300" cy="3627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10</a:t>
            </a:fld>
            <a:endParaRPr/>
          </a:p>
        </p:txBody>
      </p:sp>
      <p:sp>
        <p:nvSpPr>
          <p:cNvPr id="356" name="Google Shape;356;p58"/>
          <p:cNvSpPr txBox="1">
            <a:spLocks noGrp="1"/>
          </p:cNvSpPr>
          <p:nvPr>
            <p:ph type="body" idx="1"/>
          </p:nvPr>
        </p:nvSpPr>
        <p:spPr>
          <a:xfrm>
            <a:off x="500647" y="2467487"/>
            <a:ext cx="12329100" cy="16137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marL="0" lvl="0" indent="0" algn="l" rtl="0">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357" name="Google Shape;357;p58"/>
          <p:cNvPicPr preferRelativeResize="0"/>
          <p:nvPr/>
        </p:nvPicPr>
        <p:blipFill>
          <a:blip r:embed="rId4">
            <a:alphaModFix/>
          </a:blip>
          <a:stretch>
            <a:fillRect/>
          </a:stretch>
        </p:blipFill>
        <p:spPr>
          <a:xfrm>
            <a:off x="576413" y="5288075"/>
            <a:ext cx="5683350" cy="3624476"/>
          </a:xfrm>
          <a:prstGeom prst="rect">
            <a:avLst/>
          </a:prstGeom>
          <a:noFill/>
          <a:ln w="9525" cap="flat" cmpd="sng">
            <a:solidFill>
              <a:schemeClr val="dk1"/>
            </a:solidFill>
            <a:prstDash val="solid"/>
            <a:round/>
            <a:headEnd type="none" w="sm" len="sm"/>
            <a:tailEnd type="none" w="sm" len="sm"/>
          </a:ln>
        </p:spPr>
      </p:pic>
      <p:sp>
        <p:nvSpPr>
          <p:cNvPr id="358" name="Google Shape;358;p58"/>
          <p:cNvSpPr/>
          <p:nvPr/>
        </p:nvSpPr>
        <p:spPr>
          <a:xfrm>
            <a:off x="668763" y="7034400"/>
            <a:ext cx="3378300" cy="4692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9" name="Google Shape;359;p58" descr="スクリーンショット 2021-01-20 14.19.23.png"/>
          <p:cNvPicPr preferRelativeResize="0"/>
          <p:nvPr/>
        </p:nvPicPr>
        <p:blipFill rotWithShape="1">
          <a:blip r:embed="rId5">
            <a:alphaModFix/>
          </a:blip>
          <a:srcRect r="47249" b="47922"/>
          <a:stretch/>
        </p:blipFill>
        <p:spPr>
          <a:xfrm>
            <a:off x="6820363" y="5246863"/>
            <a:ext cx="5607950" cy="3697551"/>
          </a:xfrm>
          <a:prstGeom prst="rect">
            <a:avLst/>
          </a:prstGeom>
          <a:noFill/>
          <a:ln w="9525" cap="flat" cmpd="sng">
            <a:solidFill>
              <a:srgbClr val="000000"/>
            </a:solidFill>
            <a:prstDash val="solid"/>
            <a:miter lim="400000"/>
            <a:headEnd type="none" w="sm" len="sm"/>
            <a:tailEnd type="none" w="sm" len="sm"/>
          </a:ln>
        </p:spPr>
      </p:pic>
      <p:sp>
        <p:nvSpPr>
          <p:cNvPr id="360" name="Google Shape;360;p58"/>
          <p:cNvSpPr/>
          <p:nvPr/>
        </p:nvSpPr>
        <p:spPr>
          <a:xfrm>
            <a:off x="6913138" y="5319950"/>
            <a:ext cx="3703500" cy="1134000"/>
          </a:xfrm>
          <a:prstGeom prst="wedgeEllipseCallout">
            <a:avLst>
              <a:gd name="adj1" fmla="val 52605"/>
              <a:gd name="adj2" fmla="val 68865"/>
            </a:avLst>
          </a:prstGeom>
          <a:solidFill>
            <a:schemeClr val="accent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日付の</a:t>
            </a:r>
            <a:r>
              <a:rPr lang="en-US" sz="2000">
                <a:solidFill>
                  <a:srgbClr val="FFFFFF"/>
                </a:solidFill>
              </a:rPr>
              <a:t>フ</a:t>
            </a:r>
            <a:r>
              <a:rPr lang="en-US" sz="2000" b="0" i="0" u="none" strike="noStrike" cap="none">
                <a:solidFill>
                  <a:srgbClr val="FFFFFF"/>
                </a:solidFill>
                <a:latin typeface="Arial"/>
                <a:ea typeface="Arial"/>
                <a:cs typeface="Arial"/>
                <a:sym typeface="Arial"/>
              </a:rPr>
              <a:t>ァイル</a:t>
            </a:r>
            <a:endParaRPr/>
          </a:p>
        </p:txBody>
      </p:sp>
      <p:sp>
        <p:nvSpPr>
          <p:cNvPr id="361" name="Google Shape;361;p58"/>
          <p:cNvSpPr/>
          <p:nvPr/>
        </p:nvSpPr>
        <p:spPr>
          <a:xfrm>
            <a:off x="9125988" y="6817650"/>
            <a:ext cx="3302400" cy="6909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2" name="Google Shape;362;p58"/>
          <p:cNvCxnSpPr/>
          <p:nvPr/>
        </p:nvCxnSpPr>
        <p:spPr>
          <a:xfrm>
            <a:off x="5270450" y="7245784"/>
            <a:ext cx="2615400" cy="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カタカナ語</a:t>
            </a:r>
            <a:endParaRPr/>
          </a:p>
        </p:txBody>
      </p:sp>
      <p:sp>
        <p:nvSpPr>
          <p:cNvPr id="368" name="Google Shape;368;p5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C63024"/>
              </a:buClr>
              <a:buSzPts val="4800"/>
              <a:buFont typeface="Arial"/>
              <a:buNone/>
            </a:pPr>
            <a:r>
              <a:rPr lang="en-US" sz="4800"/>
              <a:t>英語をカタカナ語で</a:t>
            </a:r>
            <a:r>
              <a:rPr lang="en-US" sz="4800" b="1"/>
              <a:t>書いてみよう</a:t>
            </a:r>
            <a:endParaRPr b="1"/>
          </a:p>
        </p:txBody>
      </p:sp>
      <p:sp>
        <p:nvSpPr>
          <p:cNvPr id="374" name="Google Shape;374;p60"/>
          <p:cNvSpPr txBox="1">
            <a:spLocks noGrp="1"/>
          </p:cNvSpPr>
          <p:nvPr>
            <p:ph type="body" idx="1"/>
          </p:nvPr>
        </p:nvSpPr>
        <p:spPr>
          <a:xfrm>
            <a:off x="979550" y="2396950"/>
            <a:ext cx="11045700" cy="10572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2400"/>
              </a:spcBef>
              <a:spcAft>
                <a:spcPts val="0"/>
              </a:spcAft>
              <a:buClr>
                <a:srgbClr val="000000"/>
              </a:buClr>
              <a:buSzPts val="2800"/>
              <a:buFont typeface="Arial"/>
              <a:buNone/>
            </a:pPr>
            <a:r>
              <a:rPr lang="en-US" sz="3300"/>
              <a:t>本日の授業では、カタカナ語</a:t>
            </a:r>
            <a:r>
              <a:rPr lang="en-US" sz="3300">
                <a:latin typeface="Arial"/>
                <a:ea typeface="Arial"/>
                <a:cs typeface="Arial"/>
                <a:sym typeface="Arial"/>
              </a:rPr>
              <a:t>を</a:t>
            </a:r>
            <a:r>
              <a:rPr lang="en-US" sz="4000" b="1">
                <a:solidFill>
                  <a:srgbClr val="C63024"/>
                </a:solidFill>
              </a:rPr>
              <a:t>11個</a:t>
            </a:r>
            <a:r>
              <a:rPr lang="en-US" sz="3300"/>
              <a:t>勉強します。</a:t>
            </a:r>
            <a:endParaRPr sz="3700"/>
          </a:p>
        </p:txBody>
      </p:sp>
      <p:sp>
        <p:nvSpPr>
          <p:cNvPr id="375" name="Google Shape;375;p6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12</a:t>
            </a:fld>
            <a:endParaRPr/>
          </a:p>
        </p:txBody>
      </p:sp>
      <p:sp>
        <p:nvSpPr>
          <p:cNvPr id="376" name="Google Shape;376;p60"/>
          <p:cNvSpPr txBox="1"/>
          <p:nvPr/>
        </p:nvSpPr>
        <p:spPr>
          <a:xfrm>
            <a:off x="731900" y="4551825"/>
            <a:ext cx="7571400" cy="2279700"/>
          </a:xfrm>
          <a:prstGeom prst="rect">
            <a:avLst/>
          </a:prstGeom>
          <a:noFill/>
          <a:ln>
            <a:noFill/>
          </a:ln>
        </p:spPr>
        <p:txBody>
          <a:bodyPr spcFirstLastPara="1" wrap="square" lIns="50800" tIns="50800" rIns="50800" bIns="50800" anchor="ctr" anchorCtr="0">
            <a:noAutofit/>
          </a:bodyPr>
          <a:lstStyle/>
          <a:p>
            <a:pPr marL="228600" marR="0" lvl="0" indent="-241300" algn="l" rtl="0">
              <a:lnSpc>
                <a:spcPct val="100000"/>
              </a:lnSpc>
              <a:spcBef>
                <a:spcPts val="0"/>
              </a:spcBef>
              <a:spcAft>
                <a:spcPts val="0"/>
              </a:spcAft>
              <a:buClr>
                <a:srgbClr val="000000"/>
              </a:buClr>
              <a:buSzPts val="3100"/>
              <a:buFont typeface="Arial"/>
              <a:buAutoNum type="arabicParenR"/>
            </a:pPr>
            <a:r>
              <a:rPr lang="en-US" sz="3100"/>
              <a:t> </a:t>
            </a:r>
            <a:r>
              <a:rPr lang="en-US" sz="3100">
                <a:solidFill>
                  <a:schemeClr val="dk1"/>
                </a:solidFill>
              </a:rPr>
              <a:t>PearDeckのURLを送る</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各自カナを書いて</a:t>
            </a:r>
            <a:r>
              <a:rPr lang="en-US" sz="3100" b="0" i="0" u="none" strike="noStrike" cap="none">
                <a:solidFill>
                  <a:srgbClr val="000000"/>
                </a:solidFill>
                <a:latin typeface="Arial"/>
                <a:ea typeface="Arial"/>
                <a:cs typeface="Arial"/>
                <a:sym typeface="Arial"/>
              </a:rPr>
              <a:t>みよう</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先生と一緒に発音練習する</a:t>
            </a:r>
            <a:endParaRPr sz="1600"/>
          </a:p>
        </p:txBody>
      </p:sp>
      <p:pic>
        <p:nvPicPr>
          <p:cNvPr id="377" name="Google Shape;377;p60"/>
          <p:cNvPicPr preferRelativeResize="0"/>
          <p:nvPr/>
        </p:nvPicPr>
        <p:blipFill>
          <a:blip r:embed="rId3">
            <a:alphaModFix/>
          </a:blip>
          <a:stretch>
            <a:fillRect/>
          </a:stretch>
        </p:blipFill>
        <p:spPr>
          <a:xfrm>
            <a:off x="7089277" y="3927148"/>
            <a:ext cx="5001124" cy="3334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1"/>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383" name="Google Shape;383;p61"/>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Risk assessment</a:t>
            </a:r>
            <a:r>
              <a:rPr lang="en-US" sz="3600"/>
              <a:t>」のカタカナ語を書いてください。</a:t>
            </a:r>
            <a:endParaRPr sz="3600"/>
          </a:p>
        </p:txBody>
      </p:sp>
      <p:sp>
        <p:nvSpPr>
          <p:cNvPr id="384" name="Google Shape;384;p61"/>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1</a:t>
            </a:r>
            <a:endParaRPr sz="4800">
              <a:solidFill>
                <a:schemeClr val="lt1"/>
              </a:solidFill>
            </a:endParaRPr>
          </a:p>
        </p:txBody>
      </p:sp>
      <p:pic>
        <p:nvPicPr>
          <p:cNvPr id="385" name="Google Shape;385;p61"/>
          <p:cNvPicPr preferRelativeResize="0"/>
          <p:nvPr/>
        </p:nvPicPr>
        <p:blipFill>
          <a:blip r:embed="rId3">
            <a:alphaModFix/>
          </a:blip>
          <a:stretch>
            <a:fillRect/>
          </a:stretch>
        </p:blipFill>
        <p:spPr>
          <a:xfrm>
            <a:off x="3054863" y="3239364"/>
            <a:ext cx="6895075" cy="3947875"/>
          </a:xfrm>
          <a:prstGeom prst="rect">
            <a:avLst/>
          </a:prstGeom>
          <a:noFill/>
          <a:ln>
            <a:noFill/>
          </a:ln>
        </p:spPr>
      </p:pic>
      <p:pic>
        <p:nvPicPr>
          <p:cNvPr id="386" name="Google Shape;386;p61">
            <a:hlinkClick r:id="rId4"/>
          </p:cNvPr>
          <p:cNvPicPr preferRelativeResize="0"/>
          <p:nvPr/>
        </p:nvPicPr>
        <p:blipFill>
          <a:blip r:embed="rId5">
            <a:alphaModFix/>
          </a:blip>
          <a:stretch>
            <a:fillRect/>
          </a:stretch>
        </p:blipFill>
        <p:spPr>
          <a:xfrm>
            <a:off x="0" y="8737600"/>
            <a:ext cx="13004798" cy="1016000"/>
          </a:xfrm>
          <a:prstGeom prst="rect">
            <a:avLst/>
          </a:prstGeom>
          <a:noFill/>
          <a:ln>
            <a:noFill/>
          </a:ln>
        </p:spPr>
      </p:pic>
      <p:sp>
        <p:nvSpPr>
          <p:cNvPr id="387" name="Google Shape;387;p61">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393" name="Google Shape;393;p62"/>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solidFill>
                  <a:schemeClr val="dk1"/>
                </a:solidFill>
              </a:rPr>
              <a:t>Information</a:t>
            </a:r>
            <a:r>
              <a:rPr lang="en-US" sz="3600"/>
              <a:t>」のカタカナ語を書いてください。</a:t>
            </a:r>
            <a:endParaRPr sz="3600"/>
          </a:p>
        </p:txBody>
      </p:sp>
      <p:sp>
        <p:nvSpPr>
          <p:cNvPr id="394" name="Google Shape;394;p62"/>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2</a:t>
            </a:r>
            <a:endParaRPr sz="4800">
              <a:solidFill>
                <a:schemeClr val="lt1"/>
              </a:solidFill>
            </a:endParaRPr>
          </a:p>
        </p:txBody>
      </p:sp>
      <p:pic>
        <p:nvPicPr>
          <p:cNvPr id="395" name="Google Shape;395;p62"/>
          <p:cNvPicPr preferRelativeResize="0"/>
          <p:nvPr/>
        </p:nvPicPr>
        <p:blipFill>
          <a:blip r:embed="rId3">
            <a:alphaModFix/>
          </a:blip>
          <a:stretch>
            <a:fillRect/>
          </a:stretch>
        </p:blipFill>
        <p:spPr>
          <a:xfrm>
            <a:off x="3547163" y="2844026"/>
            <a:ext cx="6207775" cy="4138500"/>
          </a:xfrm>
          <a:prstGeom prst="rect">
            <a:avLst/>
          </a:prstGeom>
          <a:noFill/>
          <a:ln>
            <a:noFill/>
          </a:ln>
        </p:spPr>
      </p:pic>
      <p:pic>
        <p:nvPicPr>
          <p:cNvPr id="396" name="Google Shape;396;p62">
            <a:hlinkClick r:id="rId4"/>
          </p:cNvPr>
          <p:cNvPicPr preferRelativeResize="0"/>
          <p:nvPr/>
        </p:nvPicPr>
        <p:blipFill>
          <a:blip r:embed="rId5">
            <a:alphaModFix/>
          </a:blip>
          <a:stretch>
            <a:fillRect/>
          </a:stretch>
        </p:blipFill>
        <p:spPr>
          <a:xfrm>
            <a:off x="0" y="8737600"/>
            <a:ext cx="13004798" cy="1016000"/>
          </a:xfrm>
          <a:prstGeom prst="rect">
            <a:avLst/>
          </a:prstGeom>
          <a:noFill/>
          <a:ln>
            <a:noFill/>
          </a:ln>
        </p:spPr>
      </p:pic>
      <p:sp>
        <p:nvSpPr>
          <p:cNvPr id="397" name="Google Shape;397;p62">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03" name="Google Shape;403;p63"/>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solidFill>
                  <a:schemeClr val="dk1"/>
                </a:solidFill>
              </a:rPr>
              <a:t>Management</a:t>
            </a:r>
            <a:r>
              <a:rPr lang="en-US" sz="3600"/>
              <a:t>」のカタカナ語を書いてください。</a:t>
            </a:r>
            <a:endParaRPr sz="3600"/>
          </a:p>
        </p:txBody>
      </p:sp>
      <p:sp>
        <p:nvSpPr>
          <p:cNvPr id="404" name="Google Shape;404;p63"/>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3</a:t>
            </a:r>
            <a:endParaRPr sz="4800">
              <a:solidFill>
                <a:schemeClr val="lt1"/>
              </a:solidFill>
            </a:endParaRPr>
          </a:p>
        </p:txBody>
      </p:sp>
      <p:pic>
        <p:nvPicPr>
          <p:cNvPr id="405" name="Google Shape;405;p63"/>
          <p:cNvPicPr preferRelativeResize="0"/>
          <p:nvPr/>
        </p:nvPicPr>
        <p:blipFill>
          <a:blip r:embed="rId3">
            <a:alphaModFix/>
          </a:blip>
          <a:stretch>
            <a:fillRect/>
          </a:stretch>
        </p:blipFill>
        <p:spPr>
          <a:xfrm>
            <a:off x="3234863" y="2583588"/>
            <a:ext cx="6535075" cy="4586425"/>
          </a:xfrm>
          <a:prstGeom prst="rect">
            <a:avLst/>
          </a:prstGeom>
          <a:noFill/>
          <a:ln>
            <a:noFill/>
          </a:ln>
        </p:spPr>
      </p:pic>
      <p:pic>
        <p:nvPicPr>
          <p:cNvPr id="406" name="Google Shape;406;p63">
            <a:hlinkClick r:id="rId4"/>
          </p:cNvPr>
          <p:cNvPicPr preferRelativeResize="0"/>
          <p:nvPr/>
        </p:nvPicPr>
        <p:blipFill>
          <a:blip r:embed="rId5">
            <a:alphaModFix/>
          </a:blip>
          <a:stretch>
            <a:fillRect/>
          </a:stretch>
        </p:blipFill>
        <p:spPr>
          <a:xfrm>
            <a:off x="0" y="8737600"/>
            <a:ext cx="13004798" cy="1016000"/>
          </a:xfrm>
          <a:prstGeom prst="rect">
            <a:avLst/>
          </a:prstGeom>
          <a:noFill/>
          <a:ln>
            <a:noFill/>
          </a:ln>
        </p:spPr>
      </p:pic>
      <p:sp>
        <p:nvSpPr>
          <p:cNvPr id="407" name="Google Shape;407;p63">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13" name="Google Shape;413;p64"/>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solidFill>
                  <a:schemeClr val="dk1"/>
                </a:solidFill>
              </a:rPr>
              <a:t>Hard disk</a:t>
            </a:r>
            <a:r>
              <a:rPr lang="en-US" sz="3600"/>
              <a:t>」のカタカナ語を書いてください。</a:t>
            </a:r>
            <a:endParaRPr sz="3600"/>
          </a:p>
        </p:txBody>
      </p:sp>
      <p:sp>
        <p:nvSpPr>
          <p:cNvPr id="414" name="Google Shape;414;p64"/>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4</a:t>
            </a:r>
            <a:endParaRPr sz="4800">
              <a:solidFill>
                <a:schemeClr val="lt1"/>
              </a:solidFill>
            </a:endParaRPr>
          </a:p>
        </p:txBody>
      </p:sp>
      <p:pic>
        <p:nvPicPr>
          <p:cNvPr id="415" name="Google Shape;415;p64"/>
          <p:cNvPicPr preferRelativeResize="0"/>
          <p:nvPr/>
        </p:nvPicPr>
        <p:blipFill>
          <a:blip r:embed="rId3">
            <a:alphaModFix/>
          </a:blip>
          <a:stretch>
            <a:fillRect/>
          </a:stretch>
        </p:blipFill>
        <p:spPr>
          <a:xfrm>
            <a:off x="3840550" y="2238572"/>
            <a:ext cx="5878464" cy="5349402"/>
          </a:xfrm>
          <a:prstGeom prst="rect">
            <a:avLst/>
          </a:prstGeom>
          <a:noFill/>
          <a:ln>
            <a:noFill/>
          </a:ln>
        </p:spPr>
      </p:pic>
      <p:pic>
        <p:nvPicPr>
          <p:cNvPr id="416" name="Google Shape;416;p64">
            <a:hlinkClick r:id="rId4"/>
          </p:cNvPr>
          <p:cNvPicPr preferRelativeResize="0"/>
          <p:nvPr/>
        </p:nvPicPr>
        <p:blipFill>
          <a:blip r:embed="rId5">
            <a:alphaModFix/>
          </a:blip>
          <a:stretch>
            <a:fillRect/>
          </a:stretch>
        </p:blipFill>
        <p:spPr>
          <a:xfrm>
            <a:off x="0" y="8737600"/>
            <a:ext cx="13004798" cy="1016000"/>
          </a:xfrm>
          <a:prstGeom prst="rect">
            <a:avLst/>
          </a:prstGeom>
          <a:noFill/>
          <a:ln>
            <a:noFill/>
          </a:ln>
        </p:spPr>
      </p:pic>
      <p:sp>
        <p:nvSpPr>
          <p:cNvPr id="417" name="Google Shape;417;p64">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5"/>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23" name="Google Shape;423;p65"/>
          <p:cNvSpPr txBox="1"/>
          <p:nvPr/>
        </p:nvSpPr>
        <p:spPr>
          <a:xfrm>
            <a:off x="750050" y="7740375"/>
            <a:ext cx="11802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4000" b="1">
                <a:solidFill>
                  <a:schemeClr val="dk1"/>
                </a:solidFill>
                <a:latin typeface="Calibri"/>
                <a:ea typeface="Calibri"/>
                <a:cs typeface="Calibri"/>
                <a:sym typeface="Calibri"/>
              </a:rPr>
              <a:t>Traffic</a:t>
            </a:r>
            <a:r>
              <a:rPr lang="en-US" sz="3600"/>
              <a:t>」のカタカナ語を書いてください。</a:t>
            </a:r>
            <a:endParaRPr sz="3600"/>
          </a:p>
        </p:txBody>
      </p:sp>
      <p:sp>
        <p:nvSpPr>
          <p:cNvPr id="424" name="Google Shape;424;p65"/>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5</a:t>
            </a:r>
            <a:endParaRPr sz="4800">
              <a:solidFill>
                <a:schemeClr val="lt1"/>
              </a:solidFill>
            </a:endParaRPr>
          </a:p>
        </p:txBody>
      </p:sp>
      <p:pic>
        <p:nvPicPr>
          <p:cNvPr id="425" name="Google Shape;425;p65"/>
          <p:cNvPicPr preferRelativeResize="0"/>
          <p:nvPr/>
        </p:nvPicPr>
        <p:blipFill>
          <a:blip r:embed="rId3">
            <a:alphaModFix/>
          </a:blip>
          <a:stretch>
            <a:fillRect/>
          </a:stretch>
        </p:blipFill>
        <p:spPr>
          <a:xfrm>
            <a:off x="2675163" y="2538037"/>
            <a:ext cx="7951775" cy="4677525"/>
          </a:xfrm>
          <a:prstGeom prst="rect">
            <a:avLst/>
          </a:prstGeom>
          <a:noFill/>
          <a:ln>
            <a:noFill/>
          </a:ln>
        </p:spPr>
      </p:pic>
      <p:pic>
        <p:nvPicPr>
          <p:cNvPr id="426" name="Google Shape;426;p65">
            <a:hlinkClick r:id="rId4"/>
          </p:cNvPr>
          <p:cNvPicPr preferRelativeResize="0"/>
          <p:nvPr/>
        </p:nvPicPr>
        <p:blipFill>
          <a:blip r:embed="rId5">
            <a:alphaModFix/>
          </a:blip>
          <a:stretch>
            <a:fillRect/>
          </a:stretch>
        </p:blipFill>
        <p:spPr>
          <a:xfrm>
            <a:off x="0" y="8737600"/>
            <a:ext cx="13004798" cy="1016000"/>
          </a:xfrm>
          <a:prstGeom prst="rect">
            <a:avLst/>
          </a:prstGeom>
          <a:noFill/>
          <a:ln>
            <a:noFill/>
          </a:ln>
        </p:spPr>
      </p:pic>
      <p:sp>
        <p:nvSpPr>
          <p:cNvPr id="427" name="Google Shape;427;p65">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6"/>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33" name="Google Shape;433;p66"/>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「Browser」のカタカナ語を書いてください。</a:t>
            </a:r>
            <a:endParaRPr sz="3600"/>
          </a:p>
        </p:txBody>
      </p:sp>
      <p:sp>
        <p:nvSpPr>
          <p:cNvPr id="434" name="Google Shape;434;p66"/>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６</a:t>
            </a:r>
            <a:endParaRPr sz="4800">
              <a:solidFill>
                <a:schemeClr val="lt1"/>
              </a:solidFill>
            </a:endParaRPr>
          </a:p>
        </p:txBody>
      </p:sp>
      <p:pic>
        <p:nvPicPr>
          <p:cNvPr id="435" name="Google Shape;435;p66"/>
          <p:cNvPicPr preferRelativeResize="0"/>
          <p:nvPr/>
        </p:nvPicPr>
        <p:blipFill>
          <a:blip r:embed="rId3">
            <a:alphaModFix/>
          </a:blip>
          <a:stretch>
            <a:fillRect/>
          </a:stretch>
        </p:blipFill>
        <p:spPr>
          <a:xfrm>
            <a:off x="3568838" y="3043037"/>
            <a:ext cx="5879225" cy="4340525"/>
          </a:xfrm>
          <a:prstGeom prst="rect">
            <a:avLst/>
          </a:prstGeom>
          <a:noFill/>
          <a:ln>
            <a:noFill/>
          </a:ln>
        </p:spPr>
      </p:pic>
      <p:pic>
        <p:nvPicPr>
          <p:cNvPr id="436" name="Google Shape;436;p66">
            <a:hlinkClick r:id="rId4"/>
          </p:cNvPr>
          <p:cNvPicPr preferRelativeResize="0"/>
          <p:nvPr/>
        </p:nvPicPr>
        <p:blipFill>
          <a:blip r:embed="rId5">
            <a:alphaModFix/>
          </a:blip>
          <a:stretch>
            <a:fillRect/>
          </a:stretch>
        </p:blipFill>
        <p:spPr>
          <a:xfrm>
            <a:off x="0" y="8737600"/>
            <a:ext cx="13004798" cy="1016000"/>
          </a:xfrm>
          <a:prstGeom prst="rect">
            <a:avLst/>
          </a:prstGeom>
          <a:noFill/>
          <a:ln>
            <a:noFill/>
          </a:ln>
        </p:spPr>
      </p:pic>
      <p:sp>
        <p:nvSpPr>
          <p:cNvPr id="437" name="Google Shape;437;p66">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7"/>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43" name="Google Shape;443;p67"/>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「Mirroring」のカタカナ語を書いてください。</a:t>
            </a:r>
            <a:endParaRPr sz="3600"/>
          </a:p>
        </p:txBody>
      </p:sp>
      <p:sp>
        <p:nvSpPr>
          <p:cNvPr id="444" name="Google Shape;444;p67"/>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7</a:t>
            </a:r>
            <a:endParaRPr sz="4800">
              <a:solidFill>
                <a:schemeClr val="lt1"/>
              </a:solidFill>
            </a:endParaRPr>
          </a:p>
        </p:txBody>
      </p:sp>
      <p:pic>
        <p:nvPicPr>
          <p:cNvPr id="445" name="Google Shape;445;p67"/>
          <p:cNvPicPr preferRelativeResize="0"/>
          <p:nvPr/>
        </p:nvPicPr>
        <p:blipFill>
          <a:blip r:embed="rId3">
            <a:alphaModFix/>
          </a:blip>
          <a:stretch>
            <a:fillRect/>
          </a:stretch>
        </p:blipFill>
        <p:spPr>
          <a:xfrm>
            <a:off x="3844024" y="2405675"/>
            <a:ext cx="5365800" cy="5258500"/>
          </a:xfrm>
          <a:prstGeom prst="rect">
            <a:avLst/>
          </a:prstGeom>
          <a:noFill/>
          <a:ln>
            <a:noFill/>
          </a:ln>
        </p:spPr>
      </p:pic>
      <p:pic>
        <p:nvPicPr>
          <p:cNvPr id="446" name="Google Shape;446;p67">
            <a:hlinkClick r:id="rId4"/>
          </p:cNvPr>
          <p:cNvPicPr preferRelativeResize="0"/>
          <p:nvPr/>
        </p:nvPicPr>
        <p:blipFill>
          <a:blip r:embed="rId5">
            <a:alphaModFix/>
          </a:blip>
          <a:stretch>
            <a:fillRect/>
          </a:stretch>
        </p:blipFill>
        <p:spPr>
          <a:xfrm>
            <a:off x="0" y="8737600"/>
            <a:ext cx="13004798" cy="1016000"/>
          </a:xfrm>
          <a:prstGeom prst="rect">
            <a:avLst/>
          </a:prstGeom>
          <a:noFill/>
          <a:ln>
            <a:noFill/>
          </a:ln>
        </p:spPr>
      </p:pic>
      <p:sp>
        <p:nvSpPr>
          <p:cNvPr id="447" name="Google Shape;447;p67">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i="0" u="none" strike="noStrike" cap="none">
                <a:solidFill>
                  <a:srgbClr val="C63024"/>
                </a:solidFill>
              </a:rPr>
              <a:t>目的と目標</a:t>
            </a:r>
            <a:endParaRPr/>
          </a:p>
        </p:txBody>
      </p:sp>
      <p:sp>
        <p:nvSpPr>
          <p:cNvPr id="288" name="Google Shape;288;p50"/>
          <p:cNvSpPr txBox="1">
            <a:spLocks noGrp="1"/>
          </p:cNvSpPr>
          <p:nvPr>
            <p:ph type="body" idx="1"/>
          </p:nvPr>
        </p:nvSpPr>
        <p:spPr>
          <a:xfrm>
            <a:off x="952550" y="2220850"/>
            <a:ext cx="11099700" cy="72369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FEの内容</a:t>
            </a:r>
            <a:r>
              <a:rPr lang="en-US" sz="3000" b="0" i="0" u="none" strike="noStrike" cap="none">
                <a:solidFill>
                  <a:srgbClr val="000000"/>
                </a:solidFill>
                <a:latin typeface="Arial"/>
                <a:ea typeface="Arial"/>
                <a:cs typeface="Arial"/>
                <a:sym typeface="Arial"/>
              </a:rPr>
              <a:t>を理解する</a:t>
            </a:r>
            <a:endParaRPr sz="3000" b="0" i="0" u="none" strike="noStrike" cap="none">
              <a:solidFill>
                <a:srgbClr val="000000"/>
              </a:solidFill>
              <a:latin typeface="Arial"/>
              <a:ea typeface="Arial"/>
              <a:cs typeface="Arial"/>
              <a:sym typeface="Arial"/>
            </a:endParaRPr>
          </a:p>
          <a:p>
            <a:pPr marL="1333500" lvl="2" indent="-431800" algn="l" rtl="0">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marL="1333500" lvl="2" indent="-431800" algn="l" rtl="0">
              <a:lnSpc>
                <a:spcPct val="60000"/>
              </a:lnSpc>
              <a:spcBef>
                <a:spcPts val="2400"/>
              </a:spcBef>
              <a:spcAft>
                <a:spcPts val="0"/>
              </a:spcAft>
              <a:buClr>
                <a:srgbClr val="000000"/>
              </a:buClr>
              <a:buSzPts val="2360"/>
              <a:buFont typeface="Arial"/>
              <a:buChar char="•"/>
            </a:pPr>
            <a:r>
              <a:rPr lang="en-US" sz="3000"/>
              <a:t>話す能力を改善する</a:t>
            </a:r>
            <a:endParaRPr sz="3000"/>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marL="1828800" lvl="0" indent="-419100" algn="l" rtl="0">
              <a:lnSpc>
                <a:spcPct val="60000"/>
              </a:lnSpc>
              <a:spcBef>
                <a:spcPts val="0"/>
              </a:spcBef>
              <a:spcAft>
                <a:spcPts val="0"/>
              </a:spcAft>
              <a:buSzPts val="3000"/>
              <a:buChar char="➔"/>
            </a:pPr>
            <a:r>
              <a:rPr lang="en-US" sz="3000"/>
              <a:t>正しく読むことができる</a:t>
            </a:r>
            <a:br>
              <a:rPr lang="en-US" sz="3000"/>
            </a:br>
            <a:endParaRPr sz="3000"/>
          </a:p>
          <a:p>
            <a:pPr marL="1828800" lvl="0" indent="-419100" algn="l" rtl="0">
              <a:lnSpc>
                <a:spcPct val="60000"/>
              </a:lnSpc>
              <a:spcBef>
                <a:spcPts val="0"/>
              </a:spcBef>
              <a:spcAft>
                <a:spcPts val="0"/>
              </a:spcAft>
              <a:buSzPts val="3000"/>
              <a:buChar char="➔"/>
            </a:pPr>
            <a:r>
              <a:rPr lang="en-US" sz="3000"/>
              <a:t>意味を理解することができる</a:t>
            </a:r>
            <a:endParaRPr sz="3000"/>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marL="0" lvl="0" indent="0" algn="l" rtl="0">
              <a:lnSpc>
                <a:spcPct val="80000"/>
              </a:lnSpc>
              <a:spcBef>
                <a:spcPts val="2400"/>
              </a:spcBef>
              <a:spcAft>
                <a:spcPts val="0"/>
              </a:spcAft>
              <a:buSzPts val="3200"/>
              <a:buNone/>
            </a:pPr>
            <a:endParaRPr>
              <a:solidFill>
                <a:schemeClr val="dk1"/>
              </a:solidFill>
            </a:endParaRPr>
          </a:p>
        </p:txBody>
      </p:sp>
      <p:sp>
        <p:nvSpPr>
          <p:cNvPr id="289" name="Google Shape;289;p50"/>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2</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8"/>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20</a:t>
            </a:fld>
            <a:endParaRPr/>
          </a:p>
        </p:txBody>
      </p:sp>
      <p:graphicFrame>
        <p:nvGraphicFramePr>
          <p:cNvPr id="453" name="Google Shape;453;p68"/>
          <p:cNvGraphicFramePr/>
          <p:nvPr/>
        </p:nvGraphicFramePr>
        <p:xfrm>
          <a:off x="1205586" y="2163428"/>
          <a:ext cx="10593675" cy="7481062"/>
        </p:xfrm>
        <a:graphic>
          <a:graphicData uri="http://schemas.openxmlformats.org/drawingml/2006/table">
            <a:tbl>
              <a:tblPr bandRow="1">
                <a:noFill/>
                <a:tableStyleId>{1694CF3D-680A-4206-91DE-E207691187FB}</a:tableStyleId>
              </a:tblPr>
              <a:tblGrid>
                <a:gridCol w="863725">
                  <a:extLst>
                    <a:ext uri="{9D8B030D-6E8A-4147-A177-3AD203B41FA5}">
                      <a16:colId xmlns:a16="http://schemas.microsoft.com/office/drawing/2014/main" val="20000"/>
                    </a:ext>
                  </a:extLst>
                </a:gridCol>
                <a:gridCol w="4513100">
                  <a:extLst>
                    <a:ext uri="{9D8B030D-6E8A-4147-A177-3AD203B41FA5}">
                      <a16:colId xmlns:a16="http://schemas.microsoft.com/office/drawing/2014/main" val="20001"/>
                    </a:ext>
                  </a:extLst>
                </a:gridCol>
                <a:gridCol w="5216850">
                  <a:extLst>
                    <a:ext uri="{9D8B030D-6E8A-4147-A177-3AD203B41FA5}">
                      <a16:colId xmlns:a16="http://schemas.microsoft.com/office/drawing/2014/main" val="20002"/>
                    </a:ext>
                  </a:extLst>
                </a:gridCol>
              </a:tblGrid>
              <a:tr h="479275">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No</a:t>
                      </a:r>
                      <a:endParaRPr sz="3000" b="1">
                        <a:solidFill>
                          <a:schemeClr val="dk1"/>
                        </a:solidFill>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6725">
                <a:tc>
                  <a:txBody>
                    <a:bodyPr/>
                    <a:lstStyle/>
                    <a:p>
                      <a:pPr marL="0" marR="0" lvl="0" indent="0" algn="ctr" rtl="0">
                        <a:lnSpc>
                          <a:spcPct val="100000"/>
                        </a:lnSpc>
                        <a:spcBef>
                          <a:spcPts val="0"/>
                        </a:spcBef>
                        <a:spcAft>
                          <a:spcPts val="0"/>
                        </a:spcAft>
                        <a:buNone/>
                      </a:pPr>
                      <a:r>
                        <a:rPr lang="en-US" sz="3000">
                          <a:solidFill>
                            <a:schemeClr val="dk1"/>
                          </a:solidFill>
                        </a:rPr>
                        <a:t>1</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latin typeface="Arial"/>
                          <a:ea typeface="Arial"/>
                          <a:cs typeface="Arial"/>
                          <a:sym typeface="Arial"/>
                        </a:rPr>
                        <a:t>Risk assessment</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18175">
                <a:tc>
                  <a:txBody>
                    <a:bodyPr/>
                    <a:lstStyle/>
                    <a:p>
                      <a:pPr marL="0" marR="0" lvl="0" indent="0" algn="ctr" rtl="0">
                        <a:lnSpc>
                          <a:spcPct val="100000"/>
                        </a:lnSpc>
                        <a:spcBef>
                          <a:spcPts val="0"/>
                        </a:spcBef>
                        <a:spcAft>
                          <a:spcPts val="0"/>
                        </a:spcAft>
                        <a:buNone/>
                      </a:pPr>
                      <a:r>
                        <a:rPr lang="en-US" sz="3000">
                          <a:solidFill>
                            <a:schemeClr val="dk1"/>
                          </a:solidFill>
                        </a:rPr>
                        <a:t>2</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200">
                          <a:solidFill>
                            <a:schemeClr val="dk1"/>
                          </a:solidFill>
                          <a:latin typeface="Calibri"/>
                          <a:ea typeface="Calibri"/>
                          <a:cs typeface="Calibri"/>
                          <a:sym typeface="Calibri"/>
                        </a:rPr>
                        <a:t>Process</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08275">
                <a:tc>
                  <a:txBody>
                    <a:bodyPr/>
                    <a:lstStyle/>
                    <a:p>
                      <a:pPr marL="0" marR="0" lvl="0" indent="0" algn="ctr" rtl="0">
                        <a:lnSpc>
                          <a:spcPct val="100000"/>
                        </a:lnSpc>
                        <a:spcBef>
                          <a:spcPts val="0"/>
                        </a:spcBef>
                        <a:spcAft>
                          <a:spcPts val="0"/>
                        </a:spcAft>
                        <a:buNone/>
                      </a:pPr>
                      <a:r>
                        <a:rPr lang="en-US" sz="3000">
                          <a:solidFill>
                            <a:schemeClr val="dk1"/>
                          </a:solidFill>
                        </a:rPr>
                        <a:t>3</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Information</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08250">
                <a:tc>
                  <a:txBody>
                    <a:bodyPr/>
                    <a:lstStyle/>
                    <a:p>
                      <a:pPr marL="0" marR="0" lvl="0" indent="0" algn="ctr" rtl="0">
                        <a:lnSpc>
                          <a:spcPct val="100000"/>
                        </a:lnSpc>
                        <a:spcBef>
                          <a:spcPts val="0"/>
                        </a:spcBef>
                        <a:spcAft>
                          <a:spcPts val="0"/>
                        </a:spcAft>
                        <a:buNone/>
                      </a:pPr>
                      <a:r>
                        <a:rPr lang="en-US" sz="3000">
                          <a:solidFill>
                            <a:schemeClr val="dk1"/>
                          </a:solidFill>
                        </a:rPr>
                        <a:t>4</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Management</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08250">
                <a:tc>
                  <a:txBody>
                    <a:bodyPr/>
                    <a:lstStyle/>
                    <a:p>
                      <a:pPr marL="0" marR="0" lvl="0" indent="0" algn="ctr" rtl="0">
                        <a:lnSpc>
                          <a:spcPct val="100000"/>
                        </a:lnSpc>
                        <a:spcBef>
                          <a:spcPts val="0"/>
                        </a:spcBef>
                        <a:spcAft>
                          <a:spcPts val="0"/>
                        </a:spcAft>
                        <a:buNone/>
                      </a:pPr>
                      <a:r>
                        <a:rPr lang="en-US" sz="3000">
                          <a:solidFill>
                            <a:schemeClr val="dk1"/>
                          </a:solidFill>
                        </a:rPr>
                        <a:t>5</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Note</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08275">
                <a:tc>
                  <a:txBody>
                    <a:bodyPr/>
                    <a:lstStyle/>
                    <a:p>
                      <a:pPr marL="0" marR="0" lvl="0" indent="0" algn="ctr" rtl="0">
                        <a:lnSpc>
                          <a:spcPct val="100000"/>
                        </a:lnSpc>
                        <a:spcBef>
                          <a:spcPts val="0"/>
                        </a:spcBef>
                        <a:spcAft>
                          <a:spcPts val="0"/>
                        </a:spcAft>
                        <a:buNone/>
                      </a:pPr>
                      <a:r>
                        <a:rPr lang="en-US" sz="3000">
                          <a:solidFill>
                            <a:schemeClr val="dk1"/>
                          </a:solidFill>
                        </a:rPr>
                        <a:t>6</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Hard disk</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08275">
                <a:tc>
                  <a:txBody>
                    <a:bodyPr/>
                    <a:lstStyle/>
                    <a:p>
                      <a:pPr marL="0" marR="0" lvl="0" indent="0" algn="ctr" rtl="0">
                        <a:lnSpc>
                          <a:spcPct val="100000"/>
                        </a:lnSpc>
                        <a:spcBef>
                          <a:spcPts val="0"/>
                        </a:spcBef>
                        <a:spcAft>
                          <a:spcPts val="0"/>
                        </a:spcAft>
                        <a:buNone/>
                      </a:pPr>
                      <a:r>
                        <a:rPr lang="en-US" sz="3000">
                          <a:solidFill>
                            <a:schemeClr val="dk1"/>
                          </a:solidFill>
                        </a:rPr>
                        <a:t>7</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latin typeface="Arial"/>
                          <a:ea typeface="Arial"/>
                          <a:cs typeface="Arial"/>
                          <a:sym typeface="Arial"/>
                        </a:rPr>
                        <a:t>Script</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588550">
                <a:tc>
                  <a:txBody>
                    <a:bodyPr/>
                    <a:lstStyle/>
                    <a:p>
                      <a:pPr marL="0" marR="0" lvl="0" indent="0" algn="ctr" rtl="0">
                        <a:lnSpc>
                          <a:spcPct val="100000"/>
                        </a:lnSpc>
                        <a:spcBef>
                          <a:spcPts val="0"/>
                        </a:spcBef>
                        <a:spcAft>
                          <a:spcPts val="0"/>
                        </a:spcAft>
                        <a:buNone/>
                      </a:pPr>
                      <a:r>
                        <a:rPr lang="en-US" sz="3000">
                          <a:solidFill>
                            <a:schemeClr val="dk1"/>
                          </a:solidFill>
                        </a:rPr>
                        <a:t>8</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Traffic</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608275">
                <a:tc>
                  <a:txBody>
                    <a:bodyPr/>
                    <a:lstStyle/>
                    <a:p>
                      <a:pPr marL="0" marR="0" lvl="0" indent="0" algn="ctr" rtl="0">
                        <a:lnSpc>
                          <a:spcPct val="100000"/>
                        </a:lnSpc>
                        <a:spcBef>
                          <a:spcPts val="0"/>
                        </a:spcBef>
                        <a:spcAft>
                          <a:spcPts val="0"/>
                        </a:spcAft>
                        <a:buNone/>
                      </a:pPr>
                      <a:r>
                        <a:rPr lang="en-US" sz="3000">
                          <a:solidFill>
                            <a:schemeClr val="dk1"/>
                          </a:solidFill>
                        </a:rPr>
                        <a:t>9</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Browser</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568850">
                <a:tc>
                  <a:txBody>
                    <a:bodyPr/>
                    <a:lstStyle/>
                    <a:p>
                      <a:pPr marL="0" marR="0" lvl="0" indent="0" algn="ctr" rtl="0">
                        <a:lnSpc>
                          <a:spcPct val="100000"/>
                        </a:lnSpc>
                        <a:spcBef>
                          <a:spcPts val="0"/>
                        </a:spcBef>
                        <a:spcAft>
                          <a:spcPts val="0"/>
                        </a:spcAft>
                        <a:buNone/>
                      </a:pPr>
                      <a:r>
                        <a:rPr lang="en-US" sz="3000">
                          <a:solidFill>
                            <a:schemeClr val="dk1"/>
                          </a:solidFill>
                        </a:rPr>
                        <a:t>10</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Checksum</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568850">
                <a:tc>
                  <a:txBody>
                    <a:bodyPr/>
                    <a:lstStyle/>
                    <a:p>
                      <a:pPr marL="0" marR="0" lvl="0" indent="0" algn="ctr" rtl="0">
                        <a:lnSpc>
                          <a:spcPct val="100000"/>
                        </a:lnSpc>
                        <a:spcBef>
                          <a:spcPts val="0"/>
                        </a:spcBef>
                        <a:spcAft>
                          <a:spcPts val="0"/>
                        </a:spcAft>
                        <a:buNone/>
                      </a:pPr>
                      <a:r>
                        <a:rPr lang="en-US" sz="3000">
                          <a:solidFill>
                            <a:schemeClr val="dk1"/>
                          </a:solidFill>
                        </a:rPr>
                        <a:t>11</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Mirroring</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454" name="Google Shape;454;p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カタカナ語の発声練習</a:t>
            </a:r>
            <a:endParaRPr b="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9"/>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21</a:t>
            </a:fld>
            <a:endParaRPr/>
          </a:p>
        </p:txBody>
      </p:sp>
      <p:graphicFrame>
        <p:nvGraphicFramePr>
          <p:cNvPr id="460" name="Google Shape;460;p69"/>
          <p:cNvGraphicFramePr/>
          <p:nvPr/>
        </p:nvGraphicFramePr>
        <p:xfrm>
          <a:off x="1205586" y="2892478"/>
          <a:ext cx="10593650" cy="5134784"/>
        </p:xfrm>
        <a:graphic>
          <a:graphicData uri="http://schemas.openxmlformats.org/drawingml/2006/table">
            <a:tbl>
              <a:tblPr bandRow="1">
                <a:noFill/>
                <a:tableStyleId>{1694CF3D-680A-4206-91DE-E207691187FB}</a:tableStyleId>
              </a:tblPr>
              <a:tblGrid>
                <a:gridCol w="5296825">
                  <a:extLst>
                    <a:ext uri="{9D8B030D-6E8A-4147-A177-3AD203B41FA5}">
                      <a16:colId xmlns:a16="http://schemas.microsoft.com/office/drawing/2014/main" val="20000"/>
                    </a:ext>
                  </a:extLst>
                </a:gridCol>
                <a:gridCol w="5296825">
                  <a:extLst>
                    <a:ext uri="{9D8B030D-6E8A-4147-A177-3AD203B41FA5}">
                      <a16:colId xmlns:a16="http://schemas.microsoft.com/office/drawing/2014/main" val="20001"/>
                    </a:ext>
                  </a:extLst>
                </a:gridCol>
              </a:tblGrid>
              <a:tr h="606525">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15175">
                <a:tc>
                  <a:txBody>
                    <a:bodyPr/>
                    <a:lstStyle/>
                    <a:p>
                      <a:pPr marL="0" marR="0" lvl="0" indent="0" algn="l" rtl="0">
                        <a:lnSpc>
                          <a:spcPct val="100000"/>
                        </a:lnSpc>
                        <a:spcBef>
                          <a:spcPts val="0"/>
                        </a:spcBef>
                        <a:spcAft>
                          <a:spcPts val="0"/>
                        </a:spcAft>
                        <a:buNone/>
                      </a:pPr>
                      <a:r>
                        <a:rPr lang="en-US" sz="3000">
                          <a:solidFill>
                            <a:schemeClr val="dk1"/>
                          </a:solidFill>
                        </a:rPr>
                        <a:t>ISMS</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1"/>
                  </a:ext>
                </a:extLst>
              </a:tr>
              <a:tr h="716675">
                <a:tc>
                  <a:txBody>
                    <a:bodyPr/>
                    <a:lstStyle/>
                    <a:p>
                      <a:pPr marL="0" marR="0" lvl="0" indent="0" algn="l" rtl="0">
                        <a:lnSpc>
                          <a:spcPct val="100000"/>
                        </a:lnSpc>
                        <a:spcBef>
                          <a:spcPts val="0"/>
                        </a:spcBef>
                        <a:spcAft>
                          <a:spcPts val="0"/>
                        </a:spcAft>
                        <a:buNone/>
                      </a:pPr>
                      <a:r>
                        <a:rPr lang="en-US" sz="3000">
                          <a:solidFill>
                            <a:schemeClr val="dk1"/>
                          </a:solidFill>
                        </a:rPr>
                        <a:t>DBMS</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6500">
                <a:tc>
                  <a:txBody>
                    <a:bodyPr/>
                    <a:lstStyle/>
                    <a:p>
                      <a:pPr marL="0" marR="0" lvl="0" indent="0" algn="l" rtl="0">
                        <a:lnSpc>
                          <a:spcPct val="100000"/>
                        </a:lnSpc>
                        <a:spcBef>
                          <a:spcPts val="0"/>
                        </a:spcBef>
                        <a:spcAft>
                          <a:spcPts val="0"/>
                        </a:spcAft>
                        <a:buNone/>
                      </a:pPr>
                      <a:r>
                        <a:rPr lang="en-US" sz="3000">
                          <a:solidFill>
                            <a:schemeClr val="dk1"/>
                          </a:solidFill>
                        </a:rPr>
                        <a:t>PC</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3"/>
                  </a:ext>
                </a:extLst>
              </a:tr>
              <a:tr h="726500">
                <a:tc>
                  <a:txBody>
                    <a:bodyPr/>
                    <a:lstStyle/>
                    <a:p>
                      <a:pPr marL="0" marR="0" lvl="0" indent="0" algn="l" rtl="0">
                        <a:lnSpc>
                          <a:spcPct val="100000"/>
                        </a:lnSpc>
                        <a:spcBef>
                          <a:spcPts val="0"/>
                        </a:spcBef>
                        <a:spcAft>
                          <a:spcPts val="0"/>
                        </a:spcAft>
                        <a:buNone/>
                      </a:pPr>
                      <a:r>
                        <a:rPr lang="en-US" sz="3000">
                          <a:solidFill>
                            <a:schemeClr val="dk1"/>
                          </a:solidFill>
                        </a:rPr>
                        <a:t>ノート型PC</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46200">
                <a:tc>
                  <a:txBody>
                    <a:bodyPr/>
                    <a:lstStyle/>
                    <a:p>
                      <a:pPr marL="0" marR="0" lvl="0" indent="0" algn="l" rtl="0">
                        <a:lnSpc>
                          <a:spcPct val="100000"/>
                        </a:lnSpc>
                        <a:spcBef>
                          <a:spcPts val="0"/>
                        </a:spcBef>
                        <a:spcAft>
                          <a:spcPts val="0"/>
                        </a:spcAft>
                        <a:buNone/>
                      </a:pPr>
                      <a:r>
                        <a:rPr lang="en-US" sz="3000">
                          <a:solidFill>
                            <a:schemeClr val="dk1"/>
                          </a:solidFill>
                        </a:rPr>
                        <a:t>SQL文</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67375">
                <a:tc>
                  <a:txBody>
                    <a:bodyPr/>
                    <a:lstStyle/>
                    <a:p>
                      <a:pPr marL="0" marR="0" lvl="0" indent="0" algn="l" rtl="0">
                        <a:lnSpc>
                          <a:spcPct val="100000"/>
                        </a:lnSpc>
                        <a:spcBef>
                          <a:spcPts val="0"/>
                        </a:spcBef>
                        <a:spcAft>
                          <a:spcPts val="0"/>
                        </a:spcAft>
                        <a:buNone/>
                      </a:pPr>
                      <a:r>
                        <a:rPr lang="en-US" sz="3000">
                          <a:solidFill>
                            <a:schemeClr val="dk1"/>
                          </a:solidFill>
                        </a:rPr>
                        <a:t>DoS</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61" name="Google Shape;461;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アルファベット語の発声練習</a:t>
            </a:r>
            <a:endParaRPr b="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文章の理解</a:t>
            </a:r>
            <a:endParaRPr b="1"/>
          </a:p>
        </p:txBody>
      </p:sp>
      <p:sp>
        <p:nvSpPr>
          <p:cNvPr id="467" name="Google Shape;467;p7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情報セキュリティの全体内容</a:t>
            </a:r>
            <a:endParaRPr b="0"/>
          </a:p>
        </p:txBody>
      </p:sp>
      <p:sp>
        <p:nvSpPr>
          <p:cNvPr id="473" name="Google Shape;473;p7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23</a:t>
            </a:fld>
            <a:endParaRPr/>
          </a:p>
        </p:txBody>
      </p:sp>
      <p:pic>
        <p:nvPicPr>
          <p:cNvPr id="474" name="Google Shape;474;p71"/>
          <p:cNvPicPr preferRelativeResize="0"/>
          <p:nvPr/>
        </p:nvPicPr>
        <p:blipFill>
          <a:blip r:embed="rId3">
            <a:alphaModFix/>
          </a:blip>
          <a:stretch>
            <a:fillRect/>
          </a:stretch>
        </p:blipFill>
        <p:spPr>
          <a:xfrm>
            <a:off x="1063875" y="1508875"/>
            <a:ext cx="10877051" cy="8003775"/>
          </a:xfrm>
          <a:prstGeom prst="rect">
            <a:avLst/>
          </a:prstGeom>
          <a:noFill/>
          <a:ln>
            <a:noFill/>
          </a:ln>
        </p:spPr>
      </p:pic>
      <p:sp>
        <p:nvSpPr>
          <p:cNvPr id="475" name="Google Shape;475;p71"/>
          <p:cNvSpPr/>
          <p:nvPr/>
        </p:nvSpPr>
        <p:spPr>
          <a:xfrm>
            <a:off x="6089550" y="5647050"/>
            <a:ext cx="4748700" cy="37329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リスクアセスメント </a:t>
            </a:r>
            <a:endParaRPr b="1"/>
          </a:p>
        </p:txBody>
      </p:sp>
      <p:sp>
        <p:nvSpPr>
          <p:cNvPr id="481" name="Google Shape;481;p7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a:t>リスクアセスメント </a:t>
            </a:r>
            <a:endParaRPr b="0"/>
          </a:p>
        </p:txBody>
      </p:sp>
      <p:sp>
        <p:nvSpPr>
          <p:cNvPr id="487" name="Google Shape;487;p7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25</a:t>
            </a:fld>
            <a:endParaRPr/>
          </a:p>
        </p:txBody>
      </p:sp>
      <p:sp>
        <p:nvSpPr>
          <p:cNvPr id="488" name="Google Shape;488;p73"/>
          <p:cNvSpPr txBox="1"/>
          <p:nvPr/>
        </p:nvSpPr>
        <p:spPr>
          <a:xfrm>
            <a:off x="619375" y="2210700"/>
            <a:ext cx="123855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endParaRPr sz="3100"/>
          </a:p>
          <a:p>
            <a:pPr marL="0" marR="0" lvl="0" indent="0" algn="l" rtl="0">
              <a:lnSpc>
                <a:spcPct val="150000"/>
              </a:lnSpc>
              <a:spcBef>
                <a:spcPts val="0"/>
              </a:spcBef>
              <a:spcAft>
                <a:spcPts val="0"/>
              </a:spcAft>
              <a:buClr>
                <a:schemeClr val="dk1"/>
              </a:buClr>
              <a:buSzPts val="636"/>
              <a:buFont typeface="Arial"/>
              <a:buNone/>
            </a:pPr>
            <a:r>
              <a:rPr lang="en-US" sz="3100"/>
              <a:t>これまで説明してきたようなさまざまな脅威が発生する可能性の</a:t>
            </a:r>
            <a:br>
              <a:rPr lang="en-US" sz="3100"/>
            </a:br>
            <a:r>
              <a:rPr lang="en-US" sz="3100"/>
              <a:t>ことを、リスクといいます。情報資産に対するリスクを洗い出し、</a:t>
            </a:r>
            <a:br>
              <a:rPr lang="en-US" sz="3100"/>
            </a:br>
            <a:r>
              <a:rPr lang="en-US" sz="3100"/>
              <a:t>リスクによって発生する可能性のある損害を明らかにした上で</a:t>
            </a:r>
            <a:br>
              <a:rPr lang="en-US" sz="3100"/>
            </a:br>
            <a:r>
              <a:rPr lang="en-US" sz="3100"/>
              <a:t>リスク対応を策定する一連のプロセスをリスクアセスメントと</a:t>
            </a:r>
            <a:br>
              <a:rPr lang="en-US" sz="3100"/>
            </a:br>
            <a:r>
              <a:rPr lang="en-US" sz="3100"/>
              <a:t>いいます。分析によって得られた損失額と発生確率から、リスク</a:t>
            </a:r>
            <a:br>
              <a:rPr lang="en-US" sz="3100"/>
            </a:br>
            <a:r>
              <a:rPr lang="en-US" sz="3100"/>
              <a:t>発生時の被害の大きさを評価し、優先度をつけて対応を検討します。</a:t>
            </a:r>
            <a:endParaRPr sz="3100"/>
          </a:p>
        </p:txBody>
      </p:sp>
      <p:pic>
        <p:nvPicPr>
          <p:cNvPr id="489" name="Google Shape;489;p73"/>
          <p:cNvPicPr preferRelativeResize="0"/>
          <p:nvPr/>
        </p:nvPicPr>
        <p:blipFill>
          <a:blip r:embed="rId3">
            <a:alphaModFix/>
          </a:blip>
          <a:stretch>
            <a:fillRect/>
          </a:stretch>
        </p:blipFill>
        <p:spPr>
          <a:xfrm>
            <a:off x="10179199" y="105650"/>
            <a:ext cx="2624000" cy="1825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a:t>リスクアセスメント </a:t>
            </a:r>
            <a:endParaRPr b="0"/>
          </a:p>
        </p:txBody>
      </p:sp>
      <p:sp>
        <p:nvSpPr>
          <p:cNvPr id="495" name="Google Shape;495;p7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26</a:t>
            </a:fld>
            <a:endParaRPr/>
          </a:p>
        </p:txBody>
      </p:sp>
      <p:sp>
        <p:nvSpPr>
          <p:cNvPr id="496" name="Google Shape;496;p74"/>
          <p:cNvSpPr txBox="1"/>
          <p:nvPr/>
        </p:nvSpPr>
        <p:spPr>
          <a:xfrm>
            <a:off x="619375" y="2210700"/>
            <a:ext cx="123855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endParaRPr sz="3100"/>
          </a:p>
          <a:p>
            <a:pPr marL="0" marR="0" lvl="0" indent="0" algn="l" rtl="0">
              <a:lnSpc>
                <a:spcPct val="115000"/>
              </a:lnSpc>
              <a:spcBef>
                <a:spcPts val="0"/>
              </a:spcBef>
              <a:spcAft>
                <a:spcPts val="0"/>
              </a:spcAft>
              <a:buClr>
                <a:schemeClr val="dk1"/>
              </a:buClr>
              <a:buSzPts val="636"/>
              <a:buFont typeface="Arial"/>
              <a:buNone/>
            </a:pPr>
            <a:r>
              <a:rPr lang="en-US" sz="3100"/>
              <a:t>リスク対策には、次のような対応方法があります。</a:t>
            </a:r>
            <a:endParaRPr sz="3100"/>
          </a:p>
        </p:txBody>
      </p:sp>
      <p:pic>
        <p:nvPicPr>
          <p:cNvPr id="497" name="Google Shape;497;p74"/>
          <p:cNvPicPr preferRelativeResize="0"/>
          <p:nvPr/>
        </p:nvPicPr>
        <p:blipFill>
          <a:blip r:embed="rId3">
            <a:alphaModFix/>
          </a:blip>
          <a:stretch>
            <a:fillRect/>
          </a:stretch>
        </p:blipFill>
        <p:spPr>
          <a:xfrm>
            <a:off x="10179199" y="105650"/>
            <a:ext cx="2624000" cy="1825375"/>
          </a:xfrm>
          <a:prstGeom prst="rect">
            <a:avLst/>
          </a:prstGeom>
          <a:noFill/>
          <a:ln>
            <a:noFill/>
          </a:ln>
        </p:spPr>
      </p:pic>
      <p:pic>
        <p:nvPicPr>
          <p:cNvPr id="498" name="Google Shape;498;p74"/>
          <p:cNvPicPr preferRelativeResize="0"/>
          <p:nvPr/>
        </p:nvPicPr>
        <p:blipFill>
          <a:blip r:embed="rId4">
            <a:alphaModFix/>
          </a:blip>
          <a:stretch>
            <a:fillRect/>
          </a:stretch>
        </p:blipFill>
        <p:spPr>
          <a:xfrm>
            <a:off x="784025" y="3343925"/>
            <a:ext cx="11436755" cy="5634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27</a:t>
            </a:fld>
            <a:endParaRPr/>
          </a:p>
        </p:txBody>
      </p:sp>
      <p:sp>
        <p:nvSpPr>
          <p:cNvPr id="504" name="Google Shape;504;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05" name="Google Shape;505;p75"/>
          <p:cNvGraphicFramePr/>
          <p:nvPr/>
        </p:nvGraphicFramePr>
        <p:xfrm>
          <a:off x="862821" y="2203834"/>
          <a:ext cx="11279150" cy="7207241"/>
        </p:xfrm>
        <a:graphic>
          <a:graphicData uri="http://schemas.openxmlformats.org/drawingml/2006/table">
            <a:tbl>
              <a:tblPr>
                <a:noFill/>
                <a:tableStyleId>{F4980951-C241-44B8-87F7-D3F7A0022F5E}</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t>1</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リスクを洗い出す</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t>2</a:t>
                      </a:r>
                      <a:endParaRPr sz="30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回避</a:t>
                      </a:r>
                      <a:endParaRPr sz="3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endParaRPr sz="30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3</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リスク移転</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000"/>
                        <a:t>4</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リスク共有</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5</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リスク軽減</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t>6</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リスク保有</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t>7</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予測リスク</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t>8</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明らか</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t>9</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策定する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000"/>
                        <a:t>10</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一連</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28</a:t>
            </a:fld>
            <a:endParaRPr/>
          </a:p>
        </p:txBody>
      </p:sp>
      <p:sp>
        <p:nvSpPr>
          <p:cNvPr id="511" name="Google Shape;511;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12" name="Google Shape;512;p76"/>
          <p:cNvGraphicFramePr/>
          <p:nvPr/>
        </p:nvGraphicFramePr>
        <p:xfrm>
          <a:off x="862821" y="2203834"/>
          <a:ext cx="11279150" cy="7304583"/>
        </p:xfrm>
        <a:graphic>
          <a:graphicData uri="http://schemas.openxmlformats.org/drawingml/2006/table">
            <a:tbl>
              <a:tblPr>
                <a:noFill/>
                <a:tableStyleId>{F4980951-C241-44B8-87F7-D3F7A0022F5E}</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分析</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得る</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損失額</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発生確率</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発生時</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被害</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評価する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優先度</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優先度をつける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検討する</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29</a:t>
            </a:fld>
            <a:endParaRPr/>
          </a:p>
        </p:txBody>
      </p:sp>
      <p:sp>
        <p:nvSpPr>
          <p:cNvPr id="518" name="Google Shape;518;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19" name="Google Shape;519;p77"/>
          <p:cNvGraphicFramePr/>
          <p:nvPr/>
        </p:nvGraphicFramePr>
        <p:xfrm>
          <a:off x="862821" y="2203834"/>
          <a:ext cx="11279150" cy="7304583"/>
        </p:xfrm>
        <a:graphic>
          <a:graphicData uri="http://schemas.openxmlformats.org/drawingml/2006/table">
            <a:tbl>
              <a:tblPr>
                <a:noFill/>
                <a:tableStyleId>{F4980951-C241-44B8-87F7-D3F7A0022F5E}</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21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排除する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破棄</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23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肩代わる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保険</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25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加入</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許容範囲内</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対策を講じない</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応じる</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優先順位付け</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30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事例</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295" name="Google Shape;295;p51"/>
          <p:cNvSpPr txBox="1">
            <a:spLocks noGrp="1"/>
          </p:cNvSpPr>
          <p:nvPr>
            <p:ph type="body" idx="1"/>
          </p:nvPr>
        </p:nvSpPr>
        <p:spPr>
          <a:xfrm>
            <a:off x="838275" y="2086175"/>
            <a:ext cx="11099700" cy="5895900"/>
          </a:xfrm>
          <a:prstGeom prst="rect">
            <a:avLst/>
          </a:prstGeom>
          <a:noFill/>
          <a:ln>
            <a:noFill/>
          </a:ln>
        </p:spPr>
        <p:txBody>
          <a:bodyPr spcFirstLastPara="1" wrap="square" lIns="50800" tIns="50800" rIns="50800" bIns="50800" anchor="b" anchorCtr="0">
            <a:noAutofit/>
          </a:bodyPr>
          <a:lstStyle/>
          <a:p>
            <a:pPr marL="457200" marR="0" lvl="0" indent="-457200" algn="l" rtl="0">
              <a:lnSpc>
                <a:spcPct val="115000"/>
              </a:lnSpc>
              <a:spcBef>
                <a:spcPts val="2400"/>
              </a:spcBef>
              <a:spcAft>
                <a:spcPts val="0"/>
              </a:spcAft>
              <a:buSzPts val="3600"/>
              <a:buAutoNum type="arabicPeriod"/>
            </a:pPr>
            <a:r>
              <a:rPr lang="en-US" sz="3600"/>
              <a:t>ミニテストと復習</a:t>
            </a:r>
            <a:endParaRPr sz="3600"/>
          </a:p>
          <a:p>
            <a:pPr marL="457200" marR="0" lvl="0" indent="-457200" algn="l" rtl="0">
              <a:lnSpc>
                <a:spcPct val="115000"/>
              </a:lnSpc>
              <a:spcBef>
                <a:spcPts val="1000"/>
              </a:spcBef>
              <a:spcAft>
                <a:spcPts val="0"/>
              </a:spcAft>
              <a:buSzPts val="3600"/>
              <a:buAutoNum type="arabicPeriod"/>
            </a:pPr>
            <a:r>
              <a:rPr lang="en-US" sz="3600"/>
              <a:t>タイピング</a:t>
            </a:r>
            <a:r>
              <a:rPr lang="en-US" sz="3600">
                <a:solidFill>
                  <a:schemeClr val="dk1"/>
                </a:solidFill>
              </a:rPr>
              <a:t>練</a:t>
            </a:r>
            <a:r>
              <a:rPr lang="en-US" sz="3600"/>
              <a:t>習</a:t>
            </a:r>
            <a:endParaRPr sz="3600"/>
          </a:p>
          <a:p>
            <a:pPr marL="457200" lvl="0" indent="-457200" algn="l" rtl="0">
              <a:lnSpc>
                <a:spcPct val="115000"/>
              </a:lnSpc>
              <a:spcBef>
                <a:spcPts val="1000"/>
              </a:spcBef>
              <a:spcAft>
                <a:spcPts val="0"/>
              </a:spcAft>
              <a:buSzPts val="3600"/>
              <a:buAutoNum type="arabicPeriod"/>
            </a:pPr>
            <a:r>
              <a:rPr lang="en-US" sz="3600">
                <a:solidFill>
                  <a:schemeClr val="dk1"/>
                </a:solidFill>
              </a:rPr>
              <a:t>カタカナ語の発声練習</a:t>
            </a:r>
            <a:endParaRPr sz="3600">
              <a:solidFill>
                <a:schemeClr val="dk1"/>
              </a:solidFill>
            </a:endParaRPr>
          </a:p>
          <a:p>
            <a:pPr marL="457200" lvl="0" indent="-457200" algn="l" rtl="0">
              <a:lnSpc>
                <a:spcPct val="115000"/>
              </a:lnSpc>
              <a:spcBef>
                <a:spcPts val="1000"/>
              </a:spcBef>
              <a:spcAft>
                <a:spcPts val="0"/>
              </a:spcAft>
              <a:buSzPts val="3600"/>
              <a:buAutoNum type="arabicPeriod"/>
            </a:pPr>
            <a:r>
              <a:rPr lang="en-US" sz="3600"/>
              <a:t>文章の理解</a:t>
            </a:r>
            <a:endParaRPr sz="3600"/>
          </a:p>
          <a:p>
            <a:pPr marL="457200" lvl="0" indent="-457200" algn="l" rtl="0">
              <a:lnSpc>
                <a:spcPct val="115000"/>
              </a:lnSpc>
              <a:spcBef>
                <a:spcPts val="1000"/>
              </a:spcBef>
              <a:spcAft>
                <a:spcPts val="0"/>
              </a:spcAft>
              <a:buSzPts val="3600"/>
              <a:buAutoNum type="arabicPeriod"/>
            </a:pPr>
            <a:r>
              <a:rPr lang="en-US" sz="3600"/>
              <a:t>聞き取り</a:t>
            </a:r>
            <a:endParaRPr sz="3600"/>
          </a:p>
          <a:p>
            <a:pPr marL="457200" lvl="0" indent="-457200" algn="l" rtl="0">
              <a:lnSpc>
                <a:spcPct val="150000"/>
              </a:lnSpc>
              <a:spcBef>
                <a:spcPts val="1000"/>
              </a:spcBef>
              <a:spcAft>
                <a:spcPts val="0"/>
              </a:spcAft>
              <a:buSzPts val="3600"/>
              <a:buAutoNum type="arabicPeriod"/>
            </a:pPr>
            <a:r>
              <a:rPr lang="en-US" sz="3800">
                <a:solidFill>
                  <a:schemeClr val="dk1"/>
                </a:solidFill>
              </a:rPr>
              <a:t>FE試験問題</a:t>
            </a:r>
            <a:endParaRPr sz="3600"/>
          </a:p>
          <a:p>
            <a:pPr marL="457200" lvl="0" indent="-457200" algn="l" rtl="0">
              <a:lnSpc>
                <a:spcPct val="115000"/>
              </a:lnSpc>
              <a:spcBef>
                <a:spcPts val="0"/>
              </a:spcBef>
              <a:spcAft>
                <a:spcPts val="1000"/>
              </a:spcAft>
              <a:buSzPts val="3600"/>
              <a:buAutoNum type="arabicPeriod"/>
            </a:pPr>
            <a:r>
              <a:rPr lang="en-US" sz="3600">
                <a:solidFill>
                  <a:schemeClr val="dk1"/>
                </a:solidFill>
              </a:rPr>
              <a:t>宿題</a:t>
            </a:r>
            <a:endParaRPr sz="3600"/>
          </a:p>
        </p:txBody>
      </p:sp>
      <p:sp>
        <p:nvSpPr>
          <p:cNvPr id="296" name="Google Shape;296;p5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8"/>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525" name="Google Shape;525;p7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30</a:t>
            </a:fld>
            <a:endParaRPr/>
          </a:p>
        </p:txBody>
      </p:sp>
      <p:sp>
        <p:nvSpPr>
          <p:cNvPr id="526" name="Google Shape;526;p78"/>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527" name="Google Shape;527;p78"/>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528" name="Google Shape;528;p78"/>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529" name="Google Shape;529;p78"/>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時間：10分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530" name="Google Shape;530;p78"/>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31〜35</a:t>
            </a:r>
            <a:r>
              <a:rPr lang="en-US" sz="3600" b="1"/>
              <a:t>ページを開き確認してください</a:t>
            </a:r>
            <a:endParaRPr sz="36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9"/>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lnSpc>
                <a:spcPct val="100000"/>
              </a:lnSpc>
              <a:spcBef>
                <a:spcPts val="0"/>
              </a:spcBef>
              <a:spcAft>
                <a:spcPts val="0"/>
              </a:spcAft>
              <a:buNone/>
            </a:pPr>
            <a:r>
              <a:rPr lang="en-US" sz="6000" b="0"/>
              <a:t>リスクアセスメント</a:t>
            </a:r>
            <a:br>
              <a:rPr lang="en-US" sz="6000" b="0"/>
            </a:br>
            <a:r>
              <a:rPr lang="en-US" sz="6000" b="0"/>
              <a:t>Đánh giá rủi ro</a:t>
            </a:r>
            <a:r>
              <a:rPr lang="en-US" b="0"/>
              <a:t> </a:t>
            </a:r>
            <a:endParaRPr b="0"/>
          </a:p>
        </p:txBody>
      </p:sp>
      <p:sp>
        <p:nvSpPr>
          <p:cNvPr id="536" name="Google Shape;536;p79"/>
          <p:cNvSpPr txBox="1"/>
          <p:nvPr/>
        </p:nvSpPr>
        <p:spPr>
          <a:xfrm>
            <a:off x="565700" y="2369050"/>
            <a:ext cx="12108000" cy="33015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636"/>
              <a:buFont typeface="Arial"/>
              <a:buNone/>
            </a:pPr>
            <a:r>
              <a:rPr lang="en-US" sz="3000">
                <a:solidFill>
                  <a:schemeClr val="dk1"/>
                </a:solidFill>
              </a:rPr>
              <a:t>これまで説明してきた</a:t>
            </a:r>
            <a:r>
              <a:rPr lang="en-US" sz="3000">
                <a:solidFill>
                  <a:schemeClr val="accent5"/>
                </a:solidFill>
              </a:rPr>
              <a:t>ような</a:t>
            </a:r>
            <a:r>
              <a:rPr lang="en-US" sz="3000">
                <a:solidFill>
                  <a:schemeClr val="dk1"/>
                </a:solidFill>
              </a:rPr>
              <a:t>さまざまな脅威が発生する可能性の</a:t>
            </a:r>
            <a:br>
              <a:rPr lang="en-US" sz="3000">
                <a:solidFill>
                  <a:schemeClr val="dk1"/>
                </a:solidFill>
              </a:rPr>
            </a:br>
            <a:r>
              <a:rPr lang="en-US" sz="3000">
                <a:solidFill>
                  <a:schemeClr val="dk1"/>
                </a:solidFill>
              </a:rPr>
              <a:t>こと</a:t>
            </a:r>
            <a:r>
              <a:rPr lang="en-US" sz="3000">
                <a:solidFill>
                  <a:schemeClr val="accent5"/>
                </a:solidFill>
              </a:rPr>
              <a:t>を</a:t>
            </a:r>
            <a:r>
              <a:rPr lang="en-US" sz="3000">
                <a:solidFill>
                  <a:schemeClr val="dk1"/>
                </a:solidFill>
              </a:rPr>
              <a:t>、</a:t>
            </a:r>
            <a:r>
              <a:rPr lang="en-US" sz="3000" b="1">
                <a:solidFill>
                  <a:schemeClr val="dk1"/>
                </a:solidFill>
              </a:rPr>
              <a:t>リスク</a:t>
            </a:r>
            <a:r>
              <a:rPr lang="en-US" sz="3000">
                <a:solidFill>
                  <a:schemeClr val="accent5"/>
                </a:solidFill>
              </a:rPr>
              <a:t>といいます</a:t>
            </a:r>
            <a:r>
              <a:rPr lang="en-US" sz="3000">
                <a:solidFill>
                  <a:schemeClr val="dk1"/>
                </a:solidFill>
              </a:rPr>
              <a:t>。情報資産に対するリスクを</a:t>
            </a:r>
            <a:r>
              <a:rPr lang="en-US" sz="3000" u="sng">
                <a:solidFill>
                  <a:schemeClr val="dk1"/>
                </a:solidFill>
              </a:rPr>
              <a:t>洗い出し</a:t>
            </a:r>
            <a:r>
              <a:rPr lang="en-US" sz="3000">
                <a:solidFill>
                  <a:schemeClr val="dk1"/>
                </a:solidFill>
              </a:rPr>
              <a:t>、</a:t>
            </a:r>
            <a:br>
              <a:rPr lang="en-US" sz="3000">
                <a:solidFill>
                  <a:schemeClr val="dk1"/>
                </a:solidFill>
              </a:rPr>
            </a:br>
            <a:r>
              <a:rPr lang="en-US" sz="3000">
                <a:solidFill>
                  <a:schemeClr val="dk1"/>
                </a:solidFill>
              </a:rPr>
              <a:t>リスク</a:t>
            </a:r>
            <a:r>
              <a:rPr lang="en-US" sz="3000">
                <a:solidFill>
                  <a:schemeClr val="accent5"/>
                </a:solidFill>
              </a:rPr>
              <a:t>によって</a:t>
            </a:r>
            <a:r>
              <a:rPr lang="en-US" sz="3000">
                <a:solidFill>
                  <a:schemeClr val="dk1"/>
                </a:solidFill>
              </a:rPr>
              <a:t>発生する可能性</a:t>
            </a:r>
            <a:r>
              <a:rPr lang="en-US" sz="3000">
                <a:solidFill>
                  <a:schemeClr val="accent5"/>
                </a:solidFill>
              </a:rPr>
              <a:t>のある</a:t>
            </a:r>
            <a:r>
              <a:rPr lang="en-US" sz="3000">
                <a:solidFill>
                  <a:schemeClr val="dk1"/>
                </a:solidFill>
              </a:rPr>
              <a:t>損害を</a:t>
            </a:r>
            <a:r>
              <a:rPr lang="en-US" sz="3000" u="sng">
                <a:solidFill>
                  <a:schemeClr val="dk1"/>
                </a:solidFill>
              </a:rPr>
              <a:t>明らかに</a:t>
            </a:r>
            <a:r>
              <a:rPr lang="en-US" sz="3000" u="sng">
                <a:solidFill>
                  <a:schemeClr val="accent5"/>
                </a:solidFill>
              </a:rPr>
              <a:t>した</a:t>
            </a:r>
            <a:r>
              <a:rPr lang="en-US" sz="3000">
                <a:solidFill>
                  <a:schemeClr val="accent5"/>
                </a:solidFill>
              </a:rPr>
              <a:t>上で</a:t>
            </a:r>
            <a:br>
              <a:rPr lang="en-US" sz="3000">
                <a:solidFill>
                  <a:schemeClr val="dk1"/>
                </a:solidFill>
              </a:rPr>
            </a:br>
            <a:r>
              <a:rPr lang="en-US" sz="3000">
                <a:solidFill>
                  <a:schemeClr val="dk1"/>
                </a:solidFill>
              </a:rPr>
              <a:t>リスク対応を</a:t>
            </a:r>
            <a:r>
              <a:rPr lang="en-US" sz="3000" u="sng">
                <a:solidFill>
                  <a:schemeClr val="dk1"/>
                </a:solidFill>
              </a:rPr>
              <a:t>策定する</a:t>
            </a:r>
            <a:r>
              <a:rPr lang="en-US" sz="3000">
                <a:solidFill>
                  <a:schemeClr val="dk1"/>
                </a:solidFill>
              </a:rPr>
              <a:t>一連のプロセス</a:t>
            </a:r>
            <a:r>
              <a:rPr lang="en-US" sz="3000">
                <a:solidFill>
                  <a:schemeClr val="accent5"/>
                </a:solidFill>
              </a:rPr>
              <a:t>を</a:t>
            </a:r>
            <a:r>
              <a:rPr lang="en-US" sz="3000" b="1">
                <a:solidFill>
                  <a:schemeClr val="dk1"/>
                </a:solidFill>
              </a:rPr>
              <a:t>リスクアセスメント</a:t>
            </a:r>
            <a:r>
              <a:rPr lang="en-US" sz="3000">
                <a:solidFill>
                  <a:schemeClr val="accent5"/>
                </a:solidFill>
              </a:rPr>
              <a:t>と</a:t>
            </a:r>
            <a:br>
              <a:rPr lang="en-US" sz="3000">
                <a:solidFill>
                  <a:schemeClr val="accent5"/>
                </a:solidFill>
              </a:rPr>
            </a:br>
            <a:r>
              <a:rPr lang="en-US" sz="3000">
                <a:solidFill>
                  <a:schemeClr val="accent5"/>
                </a:solidFill>
              </a:rPr>
              <a:t>いいます</a:t>
            </a:r>
            <a:r>
              <a:rPr lang="en-US" sz="3000">
                <a:solidFill>
                  <a:schemeClr val="dk1"/>
                </a:solidFill>
              </a:rPr>
              <a:t>。分析</a:t>
            </a:r>
            <a:r>
              <a:rPr lang="en-US" sz="3000">
                <a:solidFill>
                  <a:schemeClr val="accent5"/>
                </a:solidFill>
              </a:rPr>
              <a:t>によって</a:t>
            </a:r>
            <a:r>
              <a:rPr lang="en-US" sz="3000">
                <a:solidFill>
                  <a:schemeClr val="dk1"/>
                </a:solidFill>
              </a:rPr>
              <a:t>得られた損失額と発生確率から、リスク</a:t>
            </a:r>
            <a:br>
              <a:rPr lang="en-US" sz="3000">
                <a:solidFill>
                  <a:schemeClr val="dk1"/>
                </a:solidFill>
              </a:rPr>
            </a:br>
            <a:r>
              <a:rPr lang="en-US" sz="3000">
                <a:solidFill>
                  <a:schemeClr val="dk1"/>
                </a:solidFill>
              </a:rPr>
              <a:t>発生時の被害の大きさを評価し、優先度をつけて対応を検討します。</a:t>
            </a:r>
            <a:endParaRPr sz="3140">
              <a:solidFill>
                <a:schemeClr val="dk1"/>
              </a:solidFill>
            </a:endParaRPr>
          </a:p>
        </p:txBody>
      </p:sp>
      <p:sp>
        <p:nvSpPr>
          <p:cNvPr id="537" name="Google Shape;537;p79"/>
          <p:cNvSpPr txBox="1"/>
          <p:nvPr/>
        </p:nvSpPr>
        <p:spPr>
          <a:xfrm>
            <a:off x="216350" y="6021038"/>
            <a:ext cx="12572100" cy="6156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l" rtl="0">
              <a:lnSpc>
                <a:spcPct val="115000"/>
              </a:lnSpc>
              <a:spcBef>
                <a:spcPts val="0"/>
              </a:spcBef>
              <a:spcAft>
                <a:spcPts val="0"/>
              </a:spcAft>
              <a:buClr>
                <a:schemeClr val="accent5"/>
              </a:buClr>
              <a:buSzPts val="2800"/>
              <a:buChar char="➔"/>
            </a:pPr>
            <a:endParaRPr sz="2800"/>
          </a:p>
        </p:txBody>
      </p:sp>
      <p:sp>
        <p:nvSpPr>
          <p:cNvPr id="538" name="Google Shape;538;p7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1000"/>
                                        <p:tgtEl>
                                          <p:spTgt spid="5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7"/>
                                        </p:tgtEl>
                                        <p:attrNameLst>
                                          <p:attrName>style.visibility</p:attrName>
                                        </p:attrNameLst>
                                      </p:cBhvr>
                                      <p:to>
                                        <p:strVal val="visible"/>
                                      </p:to>
                                    </p:set>
                                    <p:animEffect transition="in" filter="fade">
                                      <p:cBhvr>
                                        <p:cTn id="12" dur="10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0"/>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lnSpc>
                <a:spcPct val="100000"/>
              </a:lnSpc>
              <a:spcBef>
                <a:spcPts val="0"/>
              </a:spcBef>
              <a:spcAft>
                <a:spcPts val="0"/>
              </a:spcAft>
              <a:buNone/>
            </a:pPr>
            <a:r>
              <a:rPr lang="en-US" sz="6000" b="0"/>
              <a:t>リスクアセスメント</a:t>
            </a:r>
            <a:br>
              <a:rPr lang="en-US" sz="6000" b="0"/>
            </a:br>
            <a:r>
              <a:rPr lang="en-US" sz="6000" b="0"/>
              <a:t>Đánh giá rủi ro</a:t>
            </a:r>
            <a:r>
              <a:rPr lang="en-US" b="0"/>
              <a:t>  </a:t>
            </a:r>
            <a:endParaRPr b="0"/>
          </a:p>
        </p:txBody>
      </p:sp>
      <p:sp>
        <p:nvSpPr>
          <p:cNvPr id="544" name="Google Shape;544;p80"/>
          <p:cNvSpPr txBox="1"/>
          <p:nvPr/>
        </p:nvSpPr>
        <p:spPr>
          <a:xfrm>
            <a:off x="565700" y="2272950"/>
            <a:ext cx="12108000" cy="66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636"/>
              <a:buFont typeface="Arial"/>
              <a:buNone/>
            </a:pPr>
            <a:endParaRPr sz="3140">
              <a:solidFill>
                <a:schemeClr val="dk1"/>
              </a:solidFill>
            </a:endParaRPr>
          </a:p>
        </p:txBody>
      </p:sp>
      <p:sp>
        <p:nvSpPr>
          <p:cNvPr id="545" name="Google Shape;545;p80"/>
          <p:cNvSpPr txBox="1"/>
          <p:nvPr/>
        </p:nvSpPr>
        <p:spPr>
          <a:xfrm>
            <a:off x="216350" y="5907438"/>
            <a:ext cx="125721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115000"/>
              </a:lnSpc>
              <a:spcBef>
                <a:spcPts val="0"/>
              </a:spcBef>
              <a:spcAft>
                <a:spcPts val="0"/>
              </a:spcAft>
              <a:buClr>
                <a:schemeClr val="accent5"/>
              </a:buClr>
              <a:buSzPts val="2800"/>
              <a:buChar char="➔"/>
            </a:pPr>
            <a:endParaRPr sz="2800"/>
          </a:p>
        </p:txBody>
      </p:sp>
      <p:sp>
        <p:nvSpPr>
          <p:cNvPr id="546" name="Google Shape;546;p8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32</a:t>
            </a:fld>
            <a:endParaRPr/>
          </a:p>
        </p:txBody>
      </p:sp>
      <p:graphicFrame>
        <p:nvGraphicFramePr>
          <p:cNvPr id="547" name="Google Shape;547;p80"/>
          <p:cNvGraphicFramePr/>
          <p:nvPr/>
        </p:nvGraphicFramePr>
        <p:xfrm>
          <a:off x="718146" y="3374384"/>
          <a:ext cx="11423825" cy="2133025"/>
        </p:xfrm>
        <a:graphic>
          <a:graphicData uri="http://schemas.openxmlformats.org/drawingml/2006/table">
            <a:tbl>
              <a:tblPr>
                <a:noFill/>
                <a:tableStyleId>{F4980951-C241-44B8-87F7-D3F7A0022F5E}</a:tableStyleId>
              </a:tblPr>
              <a:tblGrid>
                <a:gridCol w="2308575">
                  <a:extLst>
                    <a:ext uri="{9D8B030D-6E8A-4147-A177-3AD203B41FA5}">
                      <a16:colId xmlns:a16="http://schemas.microsoft.com/office/drawing/2014/main" val="20000"/>
                    </a:ext>
                  </a:extLst>
                </a:gridCol>
                <a:gridCol w="5805275">
                  <a:extLst>
                    <a:ext uri="{9D8B030D-6E8A-4147-A177-3AD203B41FA5}">
                      <a16:colId xmlns:a16="http://schemas.microsoft.com/office/drawing/2014/main" val="20001"/>
                    </a:ext>
                  </a:extLst>
                </a:gridCol>
                <a:gridCol w="3309975">
                  <a:extLst>
                    <a:ext uri="{9D8B030D-6E8A-4147-A177-3AD203B41FA5}">
                      <a16:colId xmlns:a16="http://schemas.microsoft.com/office/drawing/2014/main" val="20002"/>
                    </a:ext>
                  </a:extLst>
                </a:gridCol>
              </a:tblGrid>
              <a:tr h="680675">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種別 </a:t>
                      </a:r>
                      <a:endParaRPr sz="2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内容</a:t>
                      </a:r>
                      <a:endParaRPr sz="2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057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例</a:t>
                      </a:r>
                      <a:endParaRPr sz="2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0575"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452350">
                <a:tc>
                  <a:txBody>
                    <a:bodyPr/>
                    <a:lstStyle/>
                    <a:p>
                      <a:pPr marL="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リスク回避</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800">
                          <a:latin typeface="ヒラギノ角ゴ ProN W3"/>
                          <a:ea typeface="ヒラギノ角ゴ ProN W3"/>
                          <a:cs typeface="ヒラギノ角ゴ ProN W3"/>
                          <a:sym typeface="ヒラギノ角ゴ ProN W3"/>
                        </a:rPr>
                        <a:t>リスクの原因を排除すること。</a:t>
                      </a:r>
                      <a:br>
                        <a:rPr lang="en-US" sz="2800">
                          <a:latin typeface="ヒラギノ角ゴ ProN W3"/>
                          <a:ea typeface="ヒラギノ角ゴ ProN W3"/>
                          <a:cs typeface="ヒラギノ角ゴ ProN W3"/>
                          <a:sym typeface="ヒラギノ角ゴ ProN W3"/>
                        </a:rPr>
                      </a:br>
                      <a:r>
                        <a:rPr lang="en-US" sz="2800">
                          <a:latin typeface="ヒラギノ角ゴ ProN W3"/>
                          <a:ea typeface="ヒラギノ角ゴ ProN W3"/>
                          <a:cs typeface="ヒラギノ角ゴ ProN W3"/>
                          <a:sym typeface="ヒラギノ角ゴ ProN W3"/>
                        </a:rPr>
                        <a:t>損失額が大きく発生率の高いリスクに対して行う対策</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9E9E9E"/>
                      </a:solidFill>
                      <a:prstDash val="solid"/>
                      <a:round/>
                      <a:headEnd type="none" w="sm" len="sm"/>
                      <a:tailEnd type="none" w="sm" len="sm"/>
                    </a:lnL>
                    <a:lnR w="10575" cap="flat" cmpd="sng">
                      <a:solidFill>
                        <a:srgbClr val="9E9E9E"/>
                      </a:solidFill>
                      <a:prstDash val="solid"/>
                      <a:round/>
                      <a:headEnd type="none" w="sm" len="sm"/>
                      <a:tailEnd type="none" w="sm" len="sm"/>
                    </a:lnR>
                    <a:lnT w="10575" cap="flat" cmpd="sng">
                      <a:solidFill>
                        <a:srgbClr val="9E9E9E"/>
                      </a:solidFill>
                      <a:prstDash val="solid"/>
                      <a:round/>
                      <a:headEnd type="none" w="sm" len="sm"/>
                      <a:tailEnd type="none" w="sm" len="sm"/>
                    </a:lnT>
                    <a:lnB w="10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800"/>
                        <a:t>個人情報の破棄 、Web公開の停止など</a:t>
                      </a:r>
                      <a:endParaRPr sz="2800"/>
                    </a:p>
                  </a:txBody>
                  <a:tcPr marL="28575" marR="28575" marT="19050" marB="19050" anchor="ctr">
                    <a:lnL w="10575" cap="flat" cmpd="sng">
                      <a:solidFill>
                        <a:srgbClr val="9E9E9E"/>
                      </a:solidFill>
                      <a:prstDash val="solid"/>
                      <a:round/>
                      <a:headEnd type="none" w="sm" len="sm"/>
                      <a:tailEnd type="none" w="sm" len="sm"/>
                    </a:lnL>
                    <a:lnR w="10575" cap="flat" cmpd="sng">
                      <a:solidFill>
                        <a:srgbClr val="9E9E9E"/>
                      </a:solidFill>
                      <a:prstDash val="solid"/>
                      <a:round/>
                      <a:headEnd type="none" w="sm" len="sm"/>
                      <a:tailEnd type="none" w="sm" len="sm"/>
                    </a:lnR>
                    <a:lnT w="10575" cap="flat" cmpd="sng">
                      <a:solidFill>
                        <a:srgbClr val="9E9E9E"/>
                      </a:solidFill>
                      <a:prstDash val="solid"/>
                      <a:round/>
                      <a:headEnd type="none" w="sm" len="sm"/>
                      <a:tailEnd type="none" w="sm" len="sm"/>
                    </a:lnT>
                    <a:lnB w="10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48" name="Google Shape;548;p80"/>
          <p:cNvSpPr txBox="1"/>
          <p:nvPr/>
        </p:nvSpPr>
        <p:spPr>
          <a:xfrm>
            <a:off x="627100" y="2272950"/>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2800"/>
              <a:t>リスク対策</a:t>
            </a:r>
            <a:r>
              <a:rPr lang="en-US" sz="2800">
                <a:solidFill>
                  <a:schemeClr val="accent5"/>
                </a:solidFill>
              </a:rPr>
              <a:t>には</a:t>
            </a:r>
            <a:r>
              <a:rPr lang="en-US" sz="2800"/>
              <a:t>、次のような対応方法があります。</a:t>
            </a:r>
            <a:endParaRPr sz="2800"/>
          </a:p>
        </p:txBody>
      </p:sp>
      <p:graphicFrame>
        <p:nvGraphicFramePr>
          <p:cNvPr id="549" name="Google Shape;549;p80"/>
          <p:cNvGraphicFramePr/>
          <p:nvPr/>
        </p:nvGraphicFramePr>
        <p:xfrm>
          <a:off x="862821" y="7044784"/>
          <a:ext cx="11279150" cy="2133025"/>
        </p:xfrm>
        <a:graphic>
          <a:graphicData uri="http://schemas.openxmlformats.org/drawingml/2006/table">
            <a:tbl>
              <a:tblPr>
                <a:noFill/>
                <a:tableStyleId>{F4980951-C241-44B8-87F7-D3F7A0022F5E}</a:tableStyleId>
              </a:tblPr>
              <a:tblGrid>
                <a:gridCol w="2229375">
                  <a:extLst>
                    <a:ext uri="{9D8B030D-6E8A-4147-A177-3AD203B41FA5}">
                      <a16:colId xmlns:a16="http://schemas.microsoft.com/office/drawing/2014/main" val="20000"/>
                    </a:ext>
                  </a:extLst>
                </a:gridCol>
                <a:gridCol w="5929025">
                  <a:extLst>
                    <a:ext uri="{9D8B030D-6E8A-4147-A177-3AD203B41FA5}">
                      <a16:colId xmlns:a16="http://schemas.microsoft.com/office/drawing/2014/main" val="20001"/>
                    </a:ext>
                  </a:extLst>
                </a:gridCol>
                <a:gridCol w="3120750">
                  <a:extLst>
                    <a:ext uri="{9D8B030D-6E8A-4147-A177-3AD203B41FA5}">
                      <a16:colId xmlns:a16="http://schemas.microsoft.com/office/drawing/2014/main" val="20002"/>
                    </a:ext>
                  </a:extLst>
                </a:gridCol>
              </a:tblGrid>
              <a:tr h="680675">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Phân loại </a:t>
                      </a:r>
                      <a:endParaRPr sz="28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Nội dung</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Ví dụ</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452350">
                <a:tc>
                  <a:txBody>
                    <a:bodyPr/>
                    <a:lstStyle/>
                    <a:p>
                      <a:pPr marL="0" marR="0" lvl="0" indent="0" algn="l" rtl="0">
                        <a:lnSpc>
                          <a:spcPct val="100000"/>
                        </a:lnSpc>
                        <a:spcBef>
                          <a:spcPts val="0"/>
                        </a:spcBef>
                        <a:spcAft>
                          <a:spcPts val="0"/>
                        </a:spcAft>
                        <a:buClr>
                          <a:srgbClr val="000000"/>
                        </a:buClr>
                        <a:buSzPts val="3000"/>
                        <a:buFont typeface="Arial"/>
                        <a:buNone/>
                      </a:pP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8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50" name="Google Shape;550;p80"/>
          <p:cNvSpPr txBox="1"/>
          <p:nvPr/>
        </p:nvSpPr>
        <p:spPr>
          <a:xfrm>
            <a:off x="627100" y="2794050"/>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2800"/>
              <a:t>&lt;リスク対策の種類&gt;</a:t>
            </a:r>
            <a:endParaRPr sz="2800"/>
          </a:p>
        </p:txBody>
      </p:sp>
      <p:sp>
        <p:nvSpPr>
          <p:cNvPr id="551" name="Google Shape;551;p80"/>
          <p:cNvSpPr txBox="1"/>
          <p:nvPr/>
        </p:nvSpPr>
        <p:spPr>
          <a:xfrm>
            <a:off x="862825" y="6455750"/>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2800"/>
              <a:t>&lt;&gt;</a:t>
            </a:r>
            <a:endParaRPr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animEffect transition="in" filter="fade">
                                      <p:cBhvr>
                                        <p:cTn id="7" dur="1000"/>
                                        <p:tgtEl>
                                          <p:spTgt spid="5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5"/>
                                        </p:tgtEl>
                                        <p:attrNameLst>
                                          <p:attrName>style.visibility</p:attrName>
                                        </p:attrNameLst>
                                      </p:cBhvr>
                                      <p:to>
                                        <p:strVal val="visible"/>
                                      </p:to>
                                    </p:set>
                                    <p:animEffect transition="in" filter="fade">
                                      <p:cBhvr>
                                        <p:cTn id="12" dur="10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1"/>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None/>
            </a:pPr>
            <a:r>
              <a:rPr lang="en-US" sz="6000" b="0"/>
              <a:t>リスクアセスメント</a:t>
            </a:r>
            <a:br>
              <a:rPr lang="en-US" sz="6000" b="0"/>
            </a:br>
            <a:r>
              <a:rPr lang="en-US" sz="6000" b="0"/>
              <a:t>Đánh giá rủi ro</a:t>
            </a:r>
            <a:r>
              <a:rPr lang="en-US" b="0"/>
              <a:t>  </a:t>
            </a:r>
            <a:endParaRPr sz="6000" b="0"/>
          </a:p>
        </p:txBody>
      </p:sp>
      <p:sp>
        <p:nvSpPr>
          <p:cNvPr id="557" name="Google Shape;557;p81"/>
          <p:cNvSpPr txBox="1"/>
          <p:nvPr/>
        </p:nvSpPr>
        <p:spPr>
          <a:xfrm>
            <a:off x="565700" y="2272950"/>
            <a:ext cx="12108000" cy="66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636"/>
              <a:buFont typeface="Arial"/>
              <a:buNone/>
            </a:pPr>
            <a:endParaRPr sz="3140">
              <a:solidFill>
                <a:schemeClr val="dk1"/>
              </a:solidFill>
            </a:endParaRPr>
          </a:p>
        </p:txBody>
      </p:sp>
      <p:sp>
        <p:nvSpPr>
          <p:cNvPr id="558" name="Google Shape;558;p81"/>
          <p:cNvSpPr txBox="1"/>
          <p:nvPr/>
        </p:nvSpPr>
        <p:spPr>
          <a:xfrm>
            <a:off x="216350" y="6121313"/>
            <a:ext cx="12572100" cy="5694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accent5"/>
              </a:buClr>
              <a:buSzPts val="2500"/>
              <a:buChar char="➔"/>
            </a:pPr>
            <a:endParaRPr sz="2500"/>
          </a:p>
        </p:txBody>
      </p:sp>
      <p:sp>
        <p:nvSpPr>
          <p:cNvPr id="559" name="Google Shape;559;p8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33</a:t>
            </a:fld>
            <a:endParaRPr/>
          </a:p>
        </p:txBody>
      </p:sp>
      <p:graphicFrame>
        <p:nvGraphicFramePr>
          <p:cNvPr id="560" name="Google Shape;560;p81"/>
          <p:cNvGraphicFramePr/>
          <p:nvPr/>
        </p:nvGraphicFramePr>
        <p:xfrm>
          <a:off x="718146" y="3319634"/>
          <a:ext cx="11279150" cy="2133025"/>
        </p:xfrm>
        <a:graphic>
          <a:graphicData uri="http://schemas.openxmlformats.org/drawingml/2006/table">
            <a:tbl>
              <a:tblPr>
                <a:noFill/>
                <a:tableStyleId>{F4980951-C241-44B8-87F7-D3F7A0022F5E}</a:tableStyleId>
              </a:tblPr>
              <a:tblGrid>
                <a:gridCol w="2374050">
                  <a:extLst>
                    <a:ext uri="{9D8B030D-6E8A-4147-A177-3AD203B41FA5}">
                      <a16:colId xmlns:a16="http://schemas.microsoft.com/office/drawing/2014/main" val="20000"/>
                    </a:ext>
                  </a:extLst>
                </a:gridCol>
                <a:gridCol w="5781725">
                  <a:extLst>
                    <a:ext uri="{9D8B030D-6E8A-4147-A177-3AD203B41FA5}">
                      <a16:colId xmlns:a16="http://schemas.microsoft.com/office/drawing/2014/main" val="20001"/>
                    </a:ext>
                  </a:extLst>
                </a:gridCol>
                <a:gridCol w="3123375">
                  <a:extLst>
                    <a:ext uri="{9D8B030D-6E8A-4147-A177-3AD203B41FA5}">
                      <a16:colId xmlns:a16="http://schemas.microsoft.com/office/drawing/2014/main" val="20002"/>
                    </a:ext>
                  </a:extLst>
                </a:gridCol>
              </a:tblGrid>
              <a:tr h="680675">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種別 </a:t>
                      </a:r>
                      <a:endParaRPr sz="28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内容</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例</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452350">
                <a:tc>
                  <a:txBody>
                    <a:bodyPr/>
                    <a:lstStyle/>
                    <a:p>
                      <a:pPr marL="0" marR="0" lvl="0" indent="0" algn="l" rtl="0">
                        <a:lnSpc>
                          <a:spcPct val="100000"/>
                        </a:lnSpc>
                        <a:spcBef>
                          <a:spcPts val="0"/>
                        </a:spcBef>
                        <a:spcAft>
                          <a:spcPts val="0"/>
                        </a:spcAft>
                        <a:buClr>
                          <a:srgbClr val="000000"/>
                        </a:buClr>
                        <a:buSzPts val="3000"/>
                        <a:buFont typeface="Arial"/>
                        <a:buNone/>
                      </a:pPr>
                      <a:r>
                        <a:rPr lang="en-US" sz="2800">
                          <a:latin typeface="ヒラギノ角ゴ ProN W3"/>
                          <a:ea typeface="ヒラギノ角ゴ ProN W3"/>
                          <a:cs typeface="ヒラギノ角ゴ ProN W3"/>
                          <a:sym typeface="ヒラギノ角ゴ ProN W3"/>
                        </a:rPr>
                        <a:t>リスク移転</a:t>
                      </a:r>
                      <a:endParaRPr sz="2800">
                        <a:latin typeface="ヒラギノ角ゴ ProN W3"/>
                        <a:ea typeface="ヒラギノ角ゴ ProN W3"/>
                        <a:cs typeface="ヒラギノ角ゴ ProN W3"/>
                        <a:sym typeface="ヒラギノ角ゴ ProN W3"/>
                      </a:endParaRPr>
                    </a:p>
                    <a:p>
                      <a:pPr marL="0" marR="0" lvl="0" indent="0" algn="l" rtl="0">
                        <a:lnSpc>
                          <a:spcPct val="100000"/>
                        </a:lnSpc>
                        <a:spcBef>
                          <a:spcPts val="0"/>
                        </a:spcBef>
                        <a:spcAft>
                          <a:spcPts val="0"/>
                        </a:spcAft>
                        <a:buClr>
                          <a:srgbClr val="000000"/>
                        </a:buClr>
                        <a:buSzPts val="3000"/>
                        <a:buFont typeface="Arial"/>
                        <a:buNone/>
                      </a:pPr>
                      <a:r>
                        <a:rPr lang="en-US" sz="2800">
                          <a:latin typeface="ヒラギノ角ゴ ProN W3"/>
                          <a:ea typeface="ヒラギノ角ゴ ProN W3"/>
                          <a:cs typeface="ヒラギノ角ゴ ProN W3"/>
                          <a:sym typeface="ヒラギノ角ゴ ProN W3"/>
                        </a:rPr>
                        <a:t>(リスク共有)</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800">
                          <a:latin typeface="ヒラギノ角ゴ ProN W3"/>
                          <a:ea typeface="ヒラギノ角ゴ ProN W3"/>
                          <a:cs typeface="ヒラギノ角ゴ ProN W3"/>
                          <a:sym typeface="ヒラギノ角ゴ ProN W3"/>
                        </a:rPr>
                        <a:t>リスクを他者に肩代わりしてもらうこと。損失額が大きく発生率の低いリスクに対して行う対策</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800"/>
                        <a:t>保険への加入など</a:t>
                      </a:r>
                      <a:endParaRPr sz="28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61" name="Google Shape;561;p81"/>
          <p:cNvSpPr txBox="1"/>
          <p:nvPr/>
        </p:nvSpPr>
        <p:spPr>
          <a:xfrm>
            <a:off x="619375" y="2210700"/>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endParaRPr sz="3000"/>
          </a:p>
        </p:txBody>
      </p:sp>
      <p:sp>
        <p:nvSpPr>
          <p:cNvPr id="562" name="Google Shape;562;p81"/>
          <p:cNvSpPr txBox="1"/>
          <p:nvPr/>
        </p:nvSpPr>
        <p:spPr>
          <a:xfrm>
            <a:off x="627100" y="2739300"/>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2800"/>
              <a:t>&lt;リスク対策の種類&gt;</a:t>
            </a:r>
            <a:endParaRPr sz="2800"/>
          </a:p>
        </p:txBody>
      </p:sp>
      <p:graphicFrame>
        <p:nvGraphicFramePr>
          <p:cNvPr id="563" name="Google Shape;563;p81"/>
          <p:cNvGraphicFramePr/>
          <p:nvPr/>
        </p:nvGraphicFramePr>
        <p:xfrm>
          <a:off x="862821" y="6923109"/>
          <a:ext cx="11279150" cy="2133025"/>
        </p:xfrm>
        <a:graphic>
          <a:graphicData uri="http://schemas.openxmlformats.org/drawingml/2006/table">
            <a:tbl>
              <a:tblPr>
                <a:noFill/>
                <a:tableStyleId>{F4980951-C241-44B8-87F7-D3F7A0022F5E}</a:tableStyleId>
              </a:tblPr>
              <a:tblGrid>
                <a:gridCol w="2229375">
                  <a:extLst>
                    <a:ext uri="{9D8B030D-6E8A-4147-A177-3AD203B41FA5}">
                      <a16:colId xmlns:a16="http://schemas.microsoft.com/office/drawing/2014/main" val="20000"/>
                    </a:ext>
                  </a:extLst>
                </a:gridCol>
                <a:gridCol w="5929025">
                  <a:extLst>
                    <a:ext uri="{9D8B030D-6E8A-4147-A177-3AD203B41FA5}">
                      <a16:colId xmlns:a16="http://schemas.microsoft.com/office/drawing/2014/main" val="20001"/>
                    </a:ext>
                  </a:extLst>
                </a:gridCol>
                <a:gridCol w="3120750">
                  <a:extLst>
                    <a:ext uri="{9D8B030D-6E8A-4147-A177-3AD203B41FA5}">
                      <a16:colId xmlns:a16="http://schemas.microsoft.com/office/drawing/2014/main" val="20002"/>
                    </a:ext>
                  </a:extLst>
                </a:gridCol>
              </a:tblGrid>
              <a:tr h="680675">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Phân loại </a:t>
                      </a:r>
                      <a:endParaRPr sz="28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Nội dung</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Ví dụ</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452350">
                <a:tc>
                  <a:txBody>
                    <a:bodyPr/>
                    <a:lstStyle/>
                    <a:p>
                      <a:pPr marL="0" marR="0" lvl="0" indent="0" algn="l" rtl="0">
                        <a:lnSpc>
                          <a:spcPct val="100000"/>
                        </a:lnSpc>
                        <a:spcBef>
                          <a:spcPts val="0"/>
                        </a:spcBef>
                        <a:spcAft>
                          <a:spcPts val="0"/>
                        </a:spcAft>
                        <a:buClr>
                          <a:srgbClr val="000000"/>
                        </a:buClr>
                        <a:buSzPts val="3000"/>
                        <a:buFont typeface="Arial"/>
                        <a:buNone/>
                      </a:pP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8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64" name="Google Shape;564;p81"/>
          <p:cNvSpPr txBox="1"/>
          <p:nvPr/>
        </p:nvSpPr>
        <p:spPr>
          <a:xfrm>
            <a:off x="862825" y="6121325"/>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2800"/>
              <a:t>&lt;</a:t>
            </a:r>
            <a:r>
              <a:rPr lang="en-US" sz="2800">
                <a:solidFill>
                  <a:schemeClr val="dk1"/>
                </a:solidFill>
              </a:rPr>
              <a:t>Các loại biện pháp đối phó rủi ro</a:t>
            </a:r>
            <a:r>
              <a:rPr lang="en-US" sz="2800"/>
              <a:t>&gt;</a:t>
            </a:r>
            <a:endParaRPr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fade">
                                      <p:cBhvr>
                                        <p:cTn id="7" dur="1000"/>
                                        <p:tgtEl>
                                          <p:spTgt spid="5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8"/>
                                        </p:tgtEl>
                                        <p:attrNameLst>
                                          <p:attrName>style.visibility</p:attrName>
                                        </p:attrNameLst>
                                      </p:cBhvr>
                                      <p:to>
                                        <p:strVal val="visible"/>
                                      </p:to>
                                    </p:set>
                                    <p:animEffect transition="in" filter="fade">
                                      <p:cBhvr>
                                        <p:cTn id="12" dur="1000"/>
                                        <p:tgtEl>
                                          <p:spTgt spid="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2"/>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sz="6000" b="0"/>
              <a:t>リスクアセスメント</a:t>
            </a:r>
            <a:br>
              <a:rPr lang="en-US" sz="6000" b="0"/>
            </a:br>
            <a:r>
              <a:rPr lang="en-US" sz="6000" b="0"/>
              <a:t>Đánh giá rủi ro</a:t>
            </a:r>
            <a:r>
              <a:rPr lang="en-US" b="0"/>
              <a:t> </a:t>
            </a:r>
            <a:endParaRPr b="0"/>
          </a:p>
        </p:txBody>
      </p:sp>
      <p:sp>
        <p:nvSpPr>
          <p:cNvPr id="570" name="Google Shape;570;p82"/>
          <p:cNvSpPr txBox="1"/>
          <p:nvPr/>
        </p:nvSpPr>
        <p:spPr>
          <a:xfrm>
            <a:off x="565700" y="2272950"/>
            <a:ext cx="12108000" cy="66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636"/>
              <a:buFont typeface="Arial"/>
              <a:buNone/>
            </a:pPr>
            <a:endParaRPr sz="3140">
              <a:solidFill>
                <a:schemeClr val="dk1"/>
              </a:solidFill>
            </a:endParaRPr>
          </a:p>
        </p:txBody>
      </p:sp>
      <p:sp>
        <p:nvSpPr>
          <p:cNvPr id="571" name="Google Shape;571;p82"/>
          <p:cNvSpPr txBox="1"/>
          <p:nvPr/>
        </p:nvSpPr>
        <p:spPr>
          <a:xfrm>
            <a:off x="216350" y="6121313"/>
            <a:ext cx="12572100" cy="5694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accent5"/>
              </a:buClr>
              <a:buSzPts val="2500"/>
              <a:buChar char="➔"/>
            </a:pPr>
            <a:endParaRPr sz="2500"/>
          </a:p>
        </p:txBody>
      </p:sp>
      <p:sp>
        <p:nvSpPr>
          <p:cNvPr id="572" name="Google Shape;572;p8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34</a:t>
            </a:fld>
            <a:endParaRPr/>
          </a:p>
        </p:txBody>
      </p:sp>
      <p:graphicFrame>
        <p:nvGraphicFramePr>
          <p:cNvPr id="573" name="Google Shape;573;p82"/>
          <p:cNvGraphicFramePr/>
          <p:nvPr/>
        </p:nvGraphicFramePr>
        <p:xfrm>
          <a:off x="718146" y="3319634"/>
          <a:ext cx="11279150" cy="2572925"/>
        </p:xfrm>
        <a:graphic>
          <a:graphicData uri="http://schemas.openxmlformats.org/drawingml/2006/table">
            <a:tbl>
              <a:tblPr>
                <a:noFill/>
                <a:tableStyleId>{F4980951-C241-44B8-87F7-D3F7A0022F5E}</a:tableStyleId>
              </a:tblPr>
              <a:tblGrid>
                <a:gridCol w="2292225">
                  <a:extLst>
                    <a:ext uri="{9D8B030D-6E8A-4147-A177-3AD203B41FA5}">
                      <a16:colId xmlns:a16="http://schemas.microsoft.com/office/drawing/2014/main" val="20000"/>
                    </a:ext>
                  </a:extLst>
                </a:gridCol>
                <a:gridCol w="5912675">
                  <a:extLst>
                    <a:ext uri="{9D8B030D-6E8A-4147-A177-3AD203B41FA5}">
                      <a16:colId xmlns:a16="http://schemas.microsoft.com/office/drawing/2014/main" val="20001"/>
                    </a:ext>
                  </a:extLst>
                </a:gridCol>
                <a:gridCol w="3074250">
                  <a:extLst>
                    <a:ext uri="{9D8B030D-6E8A-4147-A177-3AD203B41FA5}">
                      <a16:colId xmlns:a16="http://schemas.microsoft.com/office/drawing/2014/main" val="20002"/>
                    </a:ext>
                  </a:extLst>
                </a:gridCol>
              </a:tblGrid>
              <a:tr h="680675">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種別 </a:t>
                      </a:r>
                      <a:endParaRPr sz="28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内容</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例</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892250">
                <a:tc>
                  <a:txBody>
                    <a:bodyPr/>
                    <a:lstStyle/>
                    <a:p>
                      <a:pPr marL="0" lvl="0" indent="0" algn="l" rtl="0">
                        <a:spcBef>
                          <a:spcPts val="0"/>
                        </a:spcBef>
                        <a:spcAft>
                          <a:spcPts val="0"/>
                        </a:spcAft>
                        <a:buClr>
                          <a:schemeClr val="dk1"/>
                        </a:buClr>
                        <a:buSzPts val="3000"/>
                        <a:buFont typeface="Arial"/>
                        <a:buNone/>
                      </a:pPr>
                      <a:r>
                        <a:rPr lang="en-US" sz="2800">
                          <a:solidFill>
                            <a:schemeClr val="dk1"/>
                          </a:solidFill>
                          <a:latin typeface="ヒラギノ角ゴ ProN W3"/>
                          <a:ea typeface="ヒラギノ角ゴ ProN W3"/>
                          <a:cs typeface="ヒラギノ角ゴ ProN W3"/>
                          <a:sym typeface="ヒラギノ角ゴ ProN W3"/>
                        </a:rPr>
                        <a:t>リスク軽減</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800">
                          <a:solidFill>
                            <a:schemeClr val="dk1"/>
                          </a:solidFill>
                          <a:latin typeface="ヒラギノ角ゴ ProN W3"/>
                          <a:ea typeface="ヒラギノ角ゴ ProN W3"/>
                          <a:cs typeface="ヒラギノ角ゴ ProN W3"/>
                          <a:sym typeface="ヒラギノ角ゴ ProN W3"/>
                        </a:rPr>
                        <a:t> リスクによる損失を許容範囲内に</a:t>
                      </a:r>
                      <a:br>
                        <a:rPr lang="en-US" sz="2800">
                          <a:solidFill>
                            <a:schemeClr val="dk1"/>
                          </a:solidFill>
                          <a:latin typeface="ヒラギノ角ゴ ProN W3"/>
                          <a:ea typeface="ヒラギノ角ゴ ProN W3"/>
                          <a:cs typeface="ヒラギノ角ゴ ProN W3"/>
                          <a:sym typeface="ヒラギノ角ゴ ProN W3"/>
                        </a:rPr>
                      </a:br>
                      <a:r>
                        <a:rPr lang="en-US" sz="2800">
                          <a:solidFill>
                            <a:schemeClr val="dk1"/>
                          </a:solidFill>
                          <a:latin typeface="ヒラギノ角ゴ ProN W3"/>
                          <a:ea typeface="ヒラギノ角ゴ ProN W3"/>
                          <a:cs typeface="ヒラギノ角ゴ ProN W3"/>
                          <a:sym typeface="ヒラギノ角ゴ ProN W3"/>
                        </a:rPr>
                        <a:t> 軽減させること。損失額が小さく</a:t>
                      </a:r>
                      <a:br>
                        <a:rPr lang="en-US" sz="2800">
                          <a:solidFill>
                            <a:schemeClr val="dk1"/>
                          </a:solidFill>
                          <a:latin typeface="ヒラギノ角ゴ ProN W3"/>
                          <a:ea typeface="ヒラギノ角ゴ ProN W3"/>
                          <a:cs typeface="ヒラギノ角ゴ ProN W3"/>
                          <a:sym typeface="ヒラギノ角ゴ ProN W3"/>
                        </a:rPr>
                      </a:br>
                      <a:r>
                        <a:rPr lang="en-US" sz="2800">
                          <a:solidFill>
                            <a:schemeClr val="dk1"/>
                          </a:solidFill>
                          <a:latin typeface="ヒラギノ角ゴ ProN W3"/>
                          <a:ea typeface="ヒラギノ角ゴ ProN W3"/>
                          <a:cs typeface="ヒラギノ角ゴ ProN W3"/>
                          <a:sym typeface="ヒラギノ角ゴ ProN W3"/>
                        </a:rPr>
                        <a:t> 発生率は高いリスクに対して行う</a:t>
                      </a:r>
                      <a:br>
                        <a:rPr lang="en-US" sz="2800">
                          <a:solidFill>
                            <a:schemeClr val="dk1"/>
                          </a:solidFill>
                          <a:latin typeface="ヒラギノ角ゴ ProN W3"/>
                          <a:ea typeface="ヒラギノ角ゴ ProN W3"/>
                          <a:cs typeface="ヒラギノ角ゴ ProN W3"/>
                          <a:sym typeface="ヒラギノ角ゴ ProN W3"/>
                        </a:rPr>
                      </a:br>
                      <a:r>
                        <a:rPr lang="en-US" sz="2800">
                          <a:solidFill>
                            <a:schemeClr val="dk1"/>
                          </a:solidFill>
                          <a:latin typeface="ヒラギノ角ゴ ProN W3"/>
                          <a:ea typeface="ヒラギノ角ゴ ProN W3"/>
                          <a:cs typeface="ヒラギノ角ゴ ProN W3"/>
                          <a:sym typeface="ヒラギノ角ゴ ProN W3"/>
                        </a:rPr>
                        <a:t> 対策</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800">
                          <a:solidFill>
                            <a:schemeClr val="dk1"/>
                          </a:solidFill>
                        </a:rPr>
                        <a:t>情報の暗号化など</a:t>
                      </a:r>
                      <a:endParaRPr sz="28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74" name="Google Shape;574;p82"/>
          <p:cNvSpPr txBox="1"/>
          <p:nvPr/>
        </p:nvSpPr>
        <p:spPr>
          <a:xfrm>
            <a:off x="619375" y="2210700"/>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endParaRPr sz="3000"/>
          </a:p>
        </p:txBody>
      </p:sp>
      <p:sp>
        <p:nvSpPr>
          <p:cNvPr id="575" name="Google Shape;575;p82"/>
          <p:cNvSpPr txBox="1"/>
          <p:nvPr/>
        </p:nvSpPr>
        <p:spPr>
          <a:xfrm>
            <a:off x="627100" y="2739300"/>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2800"/>
              <a:t>&lt;リスク対策の種類&gt;</a:t>
            </a:r>
            <a:endParaRPr sz="2800"/>
          </a:p>
        </p:txBody>
      </p:sp>
      <p:graphicFrame>
        <p:nvGraphicFramePr>
          <p:cNvPr id="576" name="Google Shape;576;p82"/>
          <p:cNvGraphicFramePr/>
          <p:nvPr/>
        </p:nvGraphicFramePr>
        <p:xfrm>
          <a:off x="862821" y="6710359"/>
          <a:ext cx="11279150" cy="2133025"/>
        </p:xfrm>
        <a:graphic>
          <a:graphicData uri="http://schemas.openxmlformats.org/drawingml/2006/table">
            <a:tbl>
              <a:tblPr>
                <a:noFill/>
                <a:tableStyleId>{F4980951-C241-44B8-87F7-D3F7A0022F5E}</a:tableStyleId>
              </a:tblPr>
              <a:tblGrid>
                <a:gridCol w="2229375">
                  <a:extLst>
                    <a:ext uri="{9D8B030D-6E8A-4147-A177-3AD203B41FA5}">
                      <a16:colId xmlns:a16="http://schemas.microsoft.com/office/drawing/2014/main" val="20000"/>
                    </a:ext>
                  </a:extLst>
                </a:gridCol>
                <a:gridCol w="5929025">
                  <a:extLst>
                    <a:ext uri="{9D8B030D-6E8A-4147-A177-3AD203B41FA5}">
                      <a16:colId xmlns:a16="http://schemas.microsoft.com/office/drawing/2014/main" val="20001"/>
                    </a:ext>
                  </a:extLst>
                </a:gridCol>
                <a:gridCol w="3120750">
                  <a:extLst>
                    <a:ext uri="{9D8B030D-6E8A-4147-A177-3AD203B41FA5}">
                      <a16:colId xmlns:a16="http://schemas.microsoft.com/office/drawing/2014/main" val="20002"/>
                    </a:ext>
                  </a:extLst>
                </a:gridCol>
              </a:tblGrid>
              <a:tr h="680675">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Phân loại </a:t>
                      </a:r>
                      <a:endParaRPr sz="28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Nội dung</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Ví dụ</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452350">
                <a:tc>
                  <a:txBody>
                    <a:bodyPr/>
                    <a:lstStyle/>
                    <a:p>
                      <a:pPr marL="0" marR="0" lvl="0" indent="0" algn="l" rtl="0">
                        <a:lnSpc>
                          <a:spcPct val="100000"/>
                        </a:lnSpc>
                        <a:spcBef>
                          <a:spcPts val="0"/>
                        </a:spcBef>
                        <a:spcAft>
                          <a:spcPts val="0"/>
                        </a:spcAft>
                        <a:buClr>
                          <a:srgbClr val="000000"/>
                        </a:buClr>
                        <a:buSzPts val="3000"/>
                        <a:buFont typeface="Arial"/>
                        <a:buNone/>
                      </a:pP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8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77" name="Google Shape;577;p82"/>
          <p:cNvSpPr txBox="1"/>
          <p:nvPr/>
        </p:nvSpPr>
        <p:spPr>
          <a:xfrm>
            <a:off x="862825" y="6121325"/>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2800"/>
              <a:t>&lt;</a:t>
            </a:r>
            <a:r>
              <a:rPr lang="en-US" sz="2800">
                <a:solidFill>
                  <a:schemeClr val="dk1"/>
                </a:solidFill>
              </a:rPr>
              <a:t>Các loại biện pháp đối phó rủi ro</a:t>
            </a:r>
            <a:r>
              <a:rPr lang="en-US" sz="2800"/>
              <a:t>&gt;</a:t>
            </a:r>
            <a:endParaRPr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0"/>
                                        </p:tgtEl>
                                        <p:attrNameLst>
                                          <p:attrName>style.visibility</p:attrName>
                                        </p:attrNameLst>
                                      </p:cBhvr>
                                      <p:to>
                                        <p:strVal val="visible"/>
                                      </p:to>
                                    </p:set>
                                    <p:animEffect transition="in" filter="fade">
                                      <p:cBhvr>
                                        <p:cTn id="7" dur="1000"/>
                                        <p:tgtEl>
                                          <p:spTgt spid="5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1"/>
                                        </p:tgtEl>
                                        <p:attrNameLst>
                                          <p:attrName>style.visibility</p:attrName>
                                        </p:attrNameLst>
                                      </p:cBhvr>
                                      <p:to>
                                        <p:strVal val="visible"/>
                                      </p:to>
                                    </p:set>
                                    <p:animEffect transition="in" filter="fade">
                                      <p:cBhvr>
                                        <p:cTn id="12" dur="10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3"/>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sz="6000" b="0"/>
              <a:t>リスクアセスメント</a:t>
            </a:r>
            <a:br>
              <a:rPr lang="en-US" sz="6000" b="0"/>
            </a:br>
            <a:r>
              <a:rPr lang="en-US" sz="6000" b="0"/>
              <a:t>Đánh giá rủi ro</a:t>
            </a:r>
            <a:r>
              <a:rPr lang="en-US" b="0"/>
              <a:t> </a:t>
            </a:r>
            <a:endParaRPr b="0"/>
          </a:p>
        </p:txBody>
      </p:sp>
      <p:sp>
        <p:nvSpPr>
          <p:cNvPr id="583" name="Google Shape;583;p83"/>
          <p:cNvSpPr txBox="1"/>
          <p:nvPr/>
        </p:nvSpPr>
        <p:spPr>
          <a:xfrm>
            <a:off x="565700" y="2272950"/>
            <a:ext cx="12108000" cy="66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636"/>
              <a:buFont typeface="Arial"/>
              <a:buNone/>
            </a:pPr>
            <a:endParaRPr sz="3140">
              <a:solidFill>
                <a:schemeClr val="dk1"/>
              </a:solidFill>
            </a:endParaRPr>
          </a:p>
        </p:txBody>
      </p:sp>
      <p:sp>
        <p:nvSpPr>
          <p:cNvPr id="584" name="Google Shape;584;p83"/>
          <p:cNvSpPr txBox="1"/>
          <p:nvPr/>
        </p:nvSpPr>
        <p:spPr>
          <a:xfrm>
            <a:off x="216350" y="6121313"/>
            <a:ext cx="12572100" cy="5694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accent5"/>
              </a:buClr>
              <a:buSzPts val="2500"/>
              <a:buChar char="➔"/>
            </a:pPr>
            <a:endParaRPr sz="2500"/>
          </a:p>
        </p:txBody>
      </p:sp>
      <p:sp>
        <p:nvSpPr>
          <p:cNvPr id="585" name="Google Shape;585;p8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35</a:t>
            </a:fld>
            <a:endParaRPr/>
          </a:p>
        </p:txBody>
      </p:sp>
      <p:graphicFrame>
        <p:nvGraphicFramePr>
          <p:cNvPr id="586" name="Google Shape;586;p83"/>
          <p:cNvGraphicFramePr/>
          <p:nvPr/>
        </p:nvGraphicFramePr>
        <p:xfrm>
          <a:off x="718146" y="3319634"/>
          <a:ext cx="11279150" cy="2425675"/>
        </p:xfrm>
        <a:graphic>
          <a:graphicData uri="http://schemas.openxmlformats.org/drawingml/2006/table">
            <a:tbl>
              <a:tblPr>
                <a:noFill/>
                <a:tableStyleId>{F4980951-C241-44B8-87F7-D3F7A0022F5E}</a:tableStyleId>
              </a:tblPr>
              <a:tblGrid>
                <a:gridCol w="2226775">
                  <a:extLst>
                    <a:ext uri="{9D8B030D-6E8A-4147-A177-3AD203B41FA5}">
                      <a16:colId xmlns:a16="http://schemas.microsoft.com/office/drawing/2014/main" val="20000"/>
                    </a:ext>
                  </a:extLst>
                </a:gridCol>
                <a:gridCol w="6141750">
                  <a:extLst>
                    <a:ext uri="{9D8B030D-6E8A-4147-A177-3AD203B41FA5}">
                      <a16:colId xmlns:a16="http://schemas.microsoft.com/office/drawing/2014/main" val="20001"/>
                    </a:ext>
                  </a:extLst>
                </a:gridCol>
                <a:gridCol w="2910625">
                  <a:extLst>
                    <a:ext uri="{9D8B030D-6E8A-4147-A177-3AD203B41FA5}">
                      <a16:colId xmlns:a16="http://schemas.microsoft.com/office/drawing/2014/main" val="20002"/>
                    </a:ext>
                  </a:extLst>
                </a:gridCol>
              </a:tblGrid>
              <a:tr h="774075">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種別 </a:t>
                      </a:r>
                      <a:endParaRPr sz="28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内容</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例</a:t>
                      </a:r>
                      <a:endParaRPr sz="28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651600">
                <a:tc>
                  <a:txBody>
                    <a:bodyPr/>
                    <a:lstStyle/>
                    <a:p>
                      <a:pPr marL="0" marR="0" lvl="0" indent="0" algn="l" rtl="0">
                        <a:lnSpc>
                          <a:spcPct val="100000"/>
                        </a:lnSpc>
                        <a:spcBef>
                          <a:spcPts val="0"/>
                        </a:spcBef>
                        <a:spcAft>
                          <a:spcPts val="0"/>
                        </a:spcAft>
                        <a:buClr>
                          <a:srgbClr val="000000"/>
                        </a:buClr>
                        <a:buSzPts val="3000"/>
                        <a:buFont typeface="Arial"/>
                        <a:buNone/>
                      </a:pPr>
                      <a:r>
                        <a:rPr lang="en-US" sz="2800">
                          <a:latin typeface="ヒラギノ角ゴ ProN W3"/>
                          <a:ea typeface="ヒラギノ角ゴ ProN W3"/>
                          <a:cs typeface="ヒラギノ角ゴ ProN W3"/>
                          <a:sym typeface="ヒラギノ角ゴ ProN W3"/>
                        </a:rPr>
                        <a:t>リスク保有</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800">
                          <a:latin typeface="ヒラギノ角ゴ ProN W3"/>
                          <a:ea typeface="ヒラギノ角ゴ ProN W3"/>
                          <a:cs typeface="ヒラギノ角ゴ ProN W3"/>
                          <a:sym typeface="ヒラギノ角ゴ ProN W3"/>
                        </a:rPr>
                        <a:t>対策を講じないでリスクをそのままにしておくこと。 損失額も発生率も</a:t>
                      </a:r>
                      <a:br>
                        <a:rPr lang="en-US" sz="2800">
                          <a:latin typeface="ヒラギノ角ゴ ProN W3"/>
                          <a:ea typeface="ヒラギノ角ゴ ProN W3"/>
                          <a:cs typeface="ヒラギノ角ゴ ProN W3"/>
                          <a:sym typeface="ヒラギノ角ゴ ProN W3"/>
                        </a:rPr>
                      </a:br>
                      <a:r>
                        <a:rPr lang="en-US" sz="2800">
                          <a:latin typeface="ヒラギノ角ゴ ProN W3"/>
                          <a:ea typeface="ヒラギノ角ゴ ProN W3"/>
                          <a:cs typeface="ヒラギノ角ゴ ProN W3"/>
                          <a:sym typeface="ヒラギノ角ゴ ProN W3"/>
                        </a:rPr>
                        <a:t>小さいリスクに対して行う対策</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8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87" name="Google Shape;587;p83"/>
          <p:cNvSpPr txBox="1"/>
          <p:nvPr/>
        </p:nvSpPr>
        <p:spPr>
          <a:xfrm>
            <a:off x="619375" y="2210700"/>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endParaRPr sz="3000"/>
          </a:p>
        </p:txBody>
      </p:sp>
      <p:graphicFrame>
        <p:nvGraphicFramePr>
          <p:cNvPr id="588" name="Google Shape;588;p83"/>
          <p:cNvGraphicFramePr/>
          <p:nvPr/>
        </p:nvGraphicFramePr>
        <p:xfrm>
          <a:off x="862821" y="6749234"/>
          <a:ext cx="11279150" cy="2133025"/>
        </p:xfrm>
        <a:graphic>
          <a:graphicData uri="http://schemas.openxmlformats.org/drawingml/2006/table">
            <a:tbl>
              <a:tblPr>
                <a:noFill/>
                <a:tableStyleId>{F4980951-C241-44B8-87F7-D3F7A0022F5E}</a:tableStyleId>
              </a:tblPr>
              <a:tblGrid>
                <a:gridCol w="2229375">
                  <a:extLst>
                    <a:ext uri="{9D8B030D-6E8A-4147-A177-3AD203B41FA5}">
                      <a16:colId xmlns:a16="http://schemas.microsoft.com/office/drawing/2014/main" val="20000"/>
                    </a:ext>
                  </a:extLst>
                </a:gridCol>
                <a:gridCol w="5781725">
                  <a:extLst>
                    <a:ext uri="{9D8B030D-6E8A-4147-A177-3AD203B41FA5}">
                      <a16:colId xmlns:a16="http://schemas.microsoft.com/office/drawing/2014/main" val="20001"/>
                    </a:ext>
                  </a:extLst>
                </a:gridCol>
                <a:gridCol w="3268050">
                  <a:extLst>
                    <a:ext uri="{9D8B030D-6E8A-4147-A177-3AD203B41FA5}">
                      <a16:colId xmlns:a16="http://schemas.microsoft.com/office/drawing/2014/main" val="20002"/>
                    </a:ext>
                  </a:extLst>
                </a:gridCol>
              </a:tblGrid>
              <a:tr h="680675">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Phân loại </a:t>
                      </a:r>
                      <a:endParaRPr sz="2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Nội dung</a:t>
                      </a:r>
                      <a:endParaRPr sz="2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2800" b="1"/>
                        <a:t>Ví dụ</a:t>
                      </a:r>
                      <a:endParaRPr sz="2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452350">
                <a:tc>
                  <a:txBody>
                    <a:bodyPr/>
                    <a:lstStyle/>
                    <a:p>
                      <a:pPr marL="0" marR="0" lvl="0" indent="0" algn="l" rtl="0">
                        <a:lnSpc>
                          <a:spcPct val="100000"/>
                        </a:lnSpc>
                        <a:spcBef>
                          <a:spcPts val="0"/>
                        </a:spcBef>
                        <a:spcAft>
                          <a:spcPts val="0"/>
                        </a:spcAft>
                        <a:buClr>
                          <a:srgbClr val="000000"/>
                        </a:buClr>
                        <a:buSzPts val="3000"/>
                        <a:buFont typeface="Arial"/>
                        <a:buNone/>
                      </a:pP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8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89" name="Google Shape;589;p83"/>
          <p:cNvSpPr txBox="1"/>
          <p:nvPr/>
        </p:nvSpPr>
        <p:spPr>
          <a:xfrm>
            <a:off x="627100" y="2739300"/>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2800"/>
              <a:t>&lt;リスク対策の種類&gt;</a:t>
            </a:r>
            <a:endParaRPr sz="2800"/>
          </a:p>
        </p:txBody>
      </p:sp>
      <p:sp>
        <p:nvSpPr>
          <p:cNvPr id="590" name="Google Shape;590;p83"/>
          <p:cNvSpPr txBox="1"/>
          <p:nvPr/>
        </p:nvSpPr>
        <p:spPr>
          <a:xfrm>
            <a:off x="862825" y="6186125"/>
            <a:ext cx="12385500" cy="668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r>
              <a:rPr lang="en-US" sz="3000"/>
              <a:t>&lt;</a:t>
            </a:r>
            <a:r>
              <a:rPr lang="en-US" sz="3000">
                <a:solidFill>
                  <a:schemeClr val="dk1"/>
                </a:solidFill>
              </a:rPr>
              <a:t>Các loại biện pháp đối phó rủi ro</a:t>
            </a:r>
            <a:r>
              <a:rPr lang="en-US" sz="3000"/>
              <a:t>&gt;</a:t>
            </a:r>
            <a:endParaRPr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3"/>
                                        </p:tgtEl>
                                        <p:attrNameLst>
                                          <p:attrName>style.visibility</p:attrName>
                                        </p:attrNameLst>
                                      </p:cBhvr>
                                      <p:to>
                                        <p:strVal val="visible"/>
                                      </p:to>
                                    </p:set>
                                    <p:animEffect transition="in" filter="fade">
                                      <p:cBhvr>
                                        <p:cTn id="7" dur="1000"/>
                                        <p:tgtEl>
                                          <p:spTgt spid="5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4"/>
                                        </p:tgtEl>
                                        <p:attrNameLst>
                                          <p:attrName>style.visibility</p:attrName>
                                        </p:attrNameLst>
                                      </p:cBhvr>
                                      <p:to>
                                        <p:strVal val="visible"/>
                                      </p:to>
                                    </p:set>
                                    <p:animEffect transition="in" filter="fade">
                                      <p:cBhvr>
                                        <p:cTn id="12" dur="1000"/>
                                        <p:tgtEl>
                                          <p:spTgt spid="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4"/>
          <p:cNvSpPr txBox="1">
            <a:spLocks noGrp="1"/>
          </p:cNvSpPr>
          <p:nvPr>
            <p:ph type="title"/>
          </p:nvPr>
        </p:nvSpPr>
        <p:spPr>
          <a:xfrm>
            <a:off x="318925" y="0"/>
            <a:ext cx="12595200" cy="20160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a:t>【</a:t>
            </a:r>
            <a:r>
              <a:rPr lang="en-US" sz="6500"/>
              <a:t>Q&amp;A</a:t>
            </a:r>
            <a:r>
              <a:rPr lang="en-US"/>
              <a:t>】</a:t>
            </a:r>
            <a:endParaRPr sz="6600"/>
          </a:p>
        </p:txBody>
      </p:sp>
      <p:sp>
        <p:nvSpPr>
          <p:cNvPr id="596" name="Google Shape;596;p84"/>
          <p:cNvSpPr/>
          <p:nvPr/>
        </p:nvSpPr>
        <p:spPr>
          <a:xfrm>
            <a:off x="2237150" y="2609250"/>
            <a:ext cx="10031100" cy="1011900"/>
          </a:xfrm>
          <a:prstGeom prst="wedgeRectCallout">
            <a:avLst>
              <a:gd name="adj1" fmla="val -55131"/>
              <a:gd name="adj2" fmla="val 20550"/>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100">
                <a:solidFill>
                  <a:schemeClr val="dk1"/>
                </a:solidFill>
              </a:rPr>
              <a:t>① リスク対策には、いくつの種類に分けられますか。</a:t>
            </a:r>
            <a:br>
              <a:rPr lang="en-US" sz="3100">
                <a:solidFill>
                  <a:schemeClr val="dk1"/>
                </a:solidFill>
              </a:rPr>
            </a:br>
            <a:r>
              <a:rPr lang="en-US" sz="3100">
                <a:solidFill>
                  <a:schemeClr val="dk1"/>
                </a:solidFill>
              </a:rPr>
              <a:t>具体的に何ですか。</a:t>
            </a:r>
            <a:endParaRPr sz="2700">
              <a:solidFill>
                <a:schemeClr val="accent5"/>
              </a:solidFill>
            </a:endParaRPr>
          </a:p>
        </p:txBody>
      </p:sp>
      <p:sp>
        <p:nvSpPr>
          <p:cNvPr id="597" name="Google Shape;597;p84"/>
          <p:cNvSpPr/>
          <p:nvPr/>
        </p:nvSpPr>
        <p:spPr>
          <a:xfrm>
            <a:off x="2237150" y="5048250"/>
            <a:ext cx="8712300" cy="3775200"/>
          </a:xfrm>
          <a:prstGeom prst="wedgeRectCallout">
            <a:avLst>
              <a:gd name="adj1" fmla="val 55609"/>
              <a:gd name="adj2" fmla="val 20311"/>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100">
                <a:solidFill>
                  <a:schemeClr val="dk1"/>
                </a:solidFill>
              </a:rPr>
              <a:t>① ______の種類に分けられます。</a:t>
            </a:r>
            <a:br>
              <a:rPr lang="en-US" sz="3100">
                <a:solidFill>
                  <a:schemeClr val="dk1"/>
                </a:solidFill>
              </a:rPr>
            </a:br>
            <a:r>
              <a:rPr lang="en-US" sz="3100">
                <a:solidFill>
                  <a:schemeClr val="dk1"/>
                </a:solidFill>
              </a:rPr>
              <a:t>　</a:t>
            </a:r>
            <a:endParaRPr sz="3100">
              <a:solidFill>
                <a:schemeClr val="dk1"/>
              </a:solidFill>
            </a:endParaRPr>
          </a:p>
          <a:p>
            <a:pPr marL="1828800" lvl="0" indent="-425450" algn="l" rtl="0">
              <a:spcBef>
                <a:spcPts val="0"/>
              </a:spcBef>
              <a:spcAft>
                <a:spcPts val="0"/>
              </a:spcAft>
              <a:buClr>
                <a:schemeClr val="dk1"/>
              </a:buClr>
              <a:buSzPts val="3100"/>
              <a:buChar char="●"/>
            </a:pPr>
            <a:endParaRPr sz="3100">
              <a:solidFill>
                <a:schemeClr val="dk1"/>
              </a:solidFill>
            </a:endParaRPr>
          </a:p>
        </p:txBody>
      </p:sp>
      <p:pic>
        <p:nvPicPr>
          <p:cNvPr id="598" name="Google Shape;598;p84"/>
          <p:cNvPicPr preferRelativeResize="0"/>
          <p:nvPr/>
        </p:nvPicPr>
        <p:blipFill>
          <a:blip r:embed="rId3">
            <a:alphaModFix/>
          </a:blip>
          <a:stretch>
            <a:fillRect/>
          </a:stretch>
        </p:blipFill>
        <p:spPr>
          <a:xfrm>
            <a:off x="0" y="2505600"/>
            <a:ext cx="1724025" cy="1219200"/>
          </a:xfrm>
          <a:prstGeom prst="rect">
            <a:avLst/>
          </a:prstGeom>
          <a:noFill/>
          <a:ln>
            <a:noFill/>
          </a:ln>
        </p:spPr>
      </p:pic>
      <p:pic>
        <p:nvPicPr>
          <p:cNvPr id="599" name="Google Shape;599;p84"/>
          <p:cNvPicPr preferRelativeResize="0"/>
          <p:nvPr/>
        </p:nvPicPr>
        <p:blipFill>
          <a:blip r:embed="rId4">
            <a:alphaModFix/>
          </a:blip>
          <a:stretch>
            <a:fillRect/>
          </a:stretch>
        </p:blipFill>
        <p:spPr>
          <a:xfrm>
            <a:off x="11261725" y="6752913"/>
            <a:ext cx="1743075" cy="1190625"/>
          </a:xfrm>
          <a:prstGeom prst="rect">
            <a:avLst/>
          </a:prstGeom>
          <a:noFill/>
          <a:ln>
            <a:noFill/>
          </a:ln>
        </p:spPr>
      </p:pic>
      <p:sp>
        <p:nvSpPr>
          <p:cNvPr id="600" name="Google Shape;600;p84"/>
          <p:cNvSpPr txBox="1"/>
          <p:nvPr/>
        </p:nvSpPr>
        <p:spPr>
          <a:xfrm>
            <a:off x="12268200" y="9113837"/>
            <a:ext cx="447600" cy="4104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a:solidFill>
                  <a:srgbClr val="FFFFFF"/>
                </a:solidFill>
                <a:latin typeface="Arial"/>
                <a:ea typeface="Arial"/>
                <a:cs typeface="Arial"/>
                <a:sym typeface="Arial"/>
              </a:rPr>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000"/>
                                        <p:tgtEl>
                                          <p:spTgt spid="596"/>
                                        </p:tgtEl>
                                      </p:cBhvr>
                                    </p:animEffect>
                                  </p:childTnLst>
                                </p:cTn>
                              </p:par>
                              <p:par>
                                <p:cTn id="8" presetID="10" presetClass="entr" presetSubtype="0" fill="hold" nodeType="withEffect">
                                  <p:stCondLst>
                                    <p:cond delay="0"/>
                                  </p:stCondLst>
                                  <p:childTnLst>
                                    <p:set>
                                      <p:cBhvr>
                                        <p:cTn id="9" dur="1" fill="hold">
                                          <p:stCondLst>
                                            <p:cond delay="0"/>
                                          </p:stCondLst>
                                        </p:cTn>
                                        <p:tgtEl>
                                          <p:spTgt spid="598"/>
                                        </p:tgtEl>
                                        <p:attrNameLst>
                                          <p:attrName>style.visibility</p:attrName>
                                        </p:attrNameLst>
                                      </p:cBhvr>
                                      <p:to>
                                        <p:strVal val="visible"/>
                                      </p:to>
                                    </p:set>
                                    <p:animEffect transition="in" filter="fade">
                                      <p:cBhvr>
                                        <p:cTn id="10" dur="1000"/>
                                        <p:tgtEl>
                                          <p:spTgt spid="5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97"/>
                                        </p:tgtEl>
                                        <p:attrNameLst>
                                          <p:attrName>style.visibility</p:attrName>
                                        </p:attrNameLst>
                                      </p:cBhvr>
                                      <p:to>
                                        <p:strVal val="visible"/>
                                      </p:to>
                                    </p:set>
                                    <p:animEffect transition="in" filter="fade">
                                      <p:cBhvr>
                                        <p:cTn id="15" dur="1000"/>
                                        <p:tgtEl>
                                          <p:spTgt spid="597"/>
                                        </p:tgtEl>
                                      </p:cBhvr>
                                    </p:animEffect>
                                  </p:childTnLst>
                                </p:cTn>
                              </p:par>
                              <p:par>
                                <p:cTn id="16" presetID="10" presetClass="entr" presetSubtype="0" fill="hold" nodeType="withEffect">
                                  <p:stCondLst>
                                    <p:cond delay="0"/>
                                  </p:stCondLst>
                                  <p:childTnLst>
                                    <p:set>
                                      <p:cBhvr>
                                        <p:cTn id="17" dur="1" fill="hold">
                                          <p:stCondLst>
                                            <p:cond delay="0"/>
                                          </p:stCondLst>
                                        </p:cTn>
                                        <p:tgtEl>
                                          <p:spTgt spid="599"/>
                                        </p:tgtEl>
                                        <p:attrNameLst>
                                          <p:attrName>style.visibility</p:attrName>
                                        </p:attrNameLst>
                                      </p:cBhvr>
                                      <p:to>
                                        <p:strVal val="visible"/>
                                      </p:to>
                                    </p:set>
                                    <p:animEffect transition="in" filter="fade">
                                      <p:cBhvr>
                                        <p:cTn id="18" dur="1000"/>
                                        <p:tgtEl>
                                          <p:spTgt spid="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5"/>
          <p:cNvSpPr txBox="1">
            <a:spLocks noGrp="1"/>
          </p:cNvSpPr>
          <p:nvPr>
            <p:ph type="title"/>
          </p:nvPr>
        </p:nvSpPr>
        <p:spPr>
          <a:xfrm>
            <a:off x="318925" y="0"/>
            <a:ext cx="12595200" cy="20160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a:t>【</a:t>
            </a:r>
            <a:r>
              <a:rPr lang="en-US" sz="6500"/>
              <a:t>Q&amp;A</a:t>
            </a:r>
            <a:r>
              <a:rPr lang="en-US"/>
              <a:t>】</a:t>
            </a:r>
            <a:endParaRPr sz="6600"/>
          </a:p>
        </p:txBody>
      </p:sp>
      <p:sp>
        <p:nvSpPr>
          <p:cNvPr id="606" name="Google Shape;606;p85"/>
          <p:cNvSpPr/>
          <p:nvPr/>
        </p:nvSpPr>
        <p:spPr>
          <a:xfrm>
            <a:off x="2237150" y="2609250"/>
            <a:ext cx="10031100" cy="1011900"/>
          </a:xfrm>
          <a:prstGeom prst="wedgeRectCallout">
            <a:avLst>
              <a:gd name="adj1" fmla="val -55131"/>
              <a:gd name="adj2" fmla="val 20550"/>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100">
                <a:solidFill>
                  <a:schemeClr val="dk1"/>
                </a:solidFill>
              </a:rPr>
              <a:t>② 次のテーブルに各リスクの特徴を記入しなさい。</a:t>
            </a:r>
            <a:endParaRPr sz="2700">
              <a:solidFill>
                <a:schemeClr val="accent5"/>
              </a:solidFill>
            </a:endParaRPr>
          </a:p>
        </p:txBody>
      </p:sp>
      <p:pic>
        <p:nvPicPr>
          <p:cNvPr id="607" name="Google Shape;607;p85"/>
          <p:cNvPicPr preferRelativeResize="0"/>
          <p:nvPr/>
        </p:nvPicPr>
        <p:blipFill>
          <a:blip r:embed="rId3">
            <a:alphaModFix/>
          </a:blip>
          <a:stretch>
            <a:fillRect/>
          </a:stretch>
        </p:blipFill>
        <p:spPr>
          <a:xfrm>
            <a:off x="0" y="2505600"/>
            <a:ext cx="1724025" cy="1219200"/>
          </a:xfrm>
          <a:prstGeom prst="rect">
            <a:avLst/>
          </a:prstGeom>
          <a:noFill/>
          <a:ln>
            <a:noFill/>
          </a:ln>
        </p:spPr>
      </p:pic>
      <p:sp>
        <p:nvSpPr>
          <p:cNvPr id="608" name="Google Shape;608;p85"/>
          <p:cNvSpPr txBox="1"/>
          <p:nvPr/>
        </p:nvSpPr>
        <p:spPr>
          <a:xfrm>
            <a:off x="12268200" y="9113837"/>
            <a:ext cx="447600" cy="4104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a:solidFill>
                  <a:srgbClr val="FFFFFF"/>
                </a:solidFill>
                <a:latin typeface="Arial"/>
                <a:ea typeface="Arial"/>
                <a:cs typeface="Arial"/>
                <a:sym typeface="Arial"/>
              </a:rPr>
              <a:t>37</a:t>
            </a:fld>
            <a:endParaRPr/>
          </a:p>
        </p:txBody>
      </p:sp>
      <p:graphicFrame>
        <p:nvGraphicFramePr>
          <p:cNvPr id="609" name="Google Shape;609;p85"/>
          <p:cNvGraphicFramePr/>
          <p:nvPr/>
        </p:nvGraphicFramePr>
        <p:xfrm>
          <a:off x="952500" y="4305300"/>
          <a:ext cx="11118075" cy="4899030"/>
        </p:xfrm>
        <a:graphic>
          <a:graphicData uri="http://schemas.openxmlformats.org/drawingml/2006/table">
            <a:tbl>
              <a:tblPr>
                <a:noFill/>
                <a:tableStyleId>{D8ABA39A-4FF0-4293-B4C6-F7F910EC01B9}</a:tableStyleId>
              </a:tblPr>
              <a:tblGrid>
                <a:gridCol w="3706025">
                  <a:extLst>
                    <a:ext uri="{9D8B030D-6E8A-4147-A177-3AD203B41FA5}">
                      <a16:colId xmlns:a16="http://schemas.microsoft.com/office/drawing/2014/main" val="20000"/>
                    </a:ext>
                  </a:extLst>
                </a:gridCol>
                <a:gridCol w="3706025">
                  <a:extLst>
                    <a:ext uri="{9D8B030D-6E8A-4147-A177-3AD203B41FA5}">
                      <a16:colId xmlns:a16="http://schemas.microsoft.com/office/drawing/2014/main" val="20001"/>
                    </a:ext>
                  </a:extLst>
                </a:gridCol>
                <a:gridCol w="3706025">
                  <a:extLst>
                    <a:ext uri="{9D8B030D-6E8A-4147-A177-3AD203B41FA5}">
                      <a16:colId xmlns:a16="http://schemas.microsoft.com/office/drawing/2014/main" val="20002"/>
                    </a:ext>
                  </a:extLst>
                </a:gridCol>
              </a:tblGrid>
              <a:tr h="659550">
                <a:tc>
                  <a:txBody>
                    <a:bodyPr/>
                    <a:lstStyle/>
                    <a:p>
                      <a:pPr marL="0" lvl="0" indent="0" algn="l" rtl="0">
                        <a:spcBef>
                          <a:spcPts val="0"/>
                        </a:spcBef>
                        <a:spcAft>
                          <a:spcPts val="0"/>
                        </a:spcAft>
                        <a:buNone/>
                      </a:pP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3100">
                          <a:solidFill>
                            <a:schemeClr val="dk1"/>
                          </a:solidFill>
                        </a:rPr>
                        <a:t>損失額</a:t>
                      </a: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3100">
                          <a:solidFill>
                            <a:schemeClr val="dk1"/>
                          </a:solidFill>
                        </a:rPr>
                        <a:t>発生率</a:t>
                      </a: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1037250">
                <a:tc>
                  <a:txBody>
                    <a:bodyPr/>
                    <a:lstStyle/>
                    <a:p>
                      <a:pPr marL="0" lvl="0" indent="0" algn="l" rtl="0">
                        <a:spcBef>
                          <a:spcPts val="0"/>
                        </a:spcBef>
                        <a:spcAft>
                          <a:spcPts val="0"/>
                        </a:spcAft>
                        <a:buNone/>
                      </a:pPr>
                      <a:r>
                        <a:rPr lang="en-US" sz="3100">
                          <a:solidFill>
                            <a:schemeClr val="dk1"/>
                          </a:solidFill>
                        </a:rPr>
                        <a:t>リスク回避</a:t>
                      </a: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1037250">
                <a:tc>
                  <a:txBody>
                    <a:bodyPr/>
                    <a:lstStyle/>
                    <a:p>
                      <a:pPr marL="0" lvl="0" indent="0" algn="l" rtl="0">
                        <a:spcBef>
                          <a:spcPts val="0"/>
                        </a:spcBef>
                        <a:spcAft>
                          <a:spcPts val="0"/>
                        </a:spcAft>
                        <a:buNone/>
                      </a:pPr>
                      <a:r>
                        <a:rPr lang="en-US" sz="3100">
                          <a:solidFill>
                            <a:schemeClr val="dk1"/>
                          </a:solidFill>
                        </a:rPr>
                        <a:t>リスク移転</a:t>
                      </a: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3100">
                        <a:solidFill>
                          <a:schemeClr val="dk1"/>
                        </a:solidFill>
                      </a:endParaRPr>
                    </a:p>
                    <a:p>
                      <a:pPr marL="0" lvl="0" indent="0" algn="ctr" rtl="0">
                        <a:spcBef>
                          <a:spcPts val="0"/>
                        </a:spcBef>
                        <a:spcAft>
                          <a:spcPts val="0"/>
                        </a:spcAft>
                        <a:buNone/>
                      </a:pP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1037250">
                <a:tc>
                  <a:txBody>
                    <a:bodyPr/>
                    <a:lstStyle/>
                    <a:p>
                      <a:pPr marL="0" lvl="0" indent="0" algn="l" rtl="0">
                        <a:spcBef>
                          <a:spcPts val="0"/>
                        </a:spcBef>
                        <a:spcAft>
                          <a:spcPts val="0"/>
                        </a:spcAft>
                        <a:buNone/>
                      </a:pPr>
                      <a:r>
                        <a:rPr lang="en-US" sz="3100">
                          <a:solidFill>
                            <a:schemeClr val="dk1"/>
                          </a:solidFill>
                        </a:rPr>
                        <a:t>リスク軽減</a:t>
                      </a: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1037250">
                <a:tc>
                  <a:txBody>
                    <a:bodyPr/>
                    <a:lstStyle/>
                    <a:p>
                      <a:pPr marL="0" lvl="0" indent="0" algn="l" rtl="0">
                        <a:spcBef>
                          <a:spcPts val="0"/>
                        </a:spcBef>
                        <a:spcAft>
                          <a:spcPts val="0"/>
                        </a:spcAft>
                        <a:buNone/>
                      </a:pPr>
                      <a:r>
                        <a:rPr lang="en-US" sz="3100">
                          <a:solidFill>
                            <a:schemeClr val="dk1"/>
                          </a:solidFill>
                        </a:rPr>
                        <a:t>リスク保有</a:t>
                      </a: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3100">
                        <a:solidFill>
                          <a:schemeClr val="dk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10" name="Google Shape;610;p85"/>
          <p:cNvSpPr txBox="1"/>
          <p:nvPr/>
        </p:nvSpPr>
        <p:spPr>
          <a:xfrm>
            <a:off x="5178038" y="5143500"/>
            <a:ext cx="2667000" cy="661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endParaRPr sz="3100">
              <a:solidFill>
                <a:schemeClr val="dk1"/>
              </a:solidFill>
            </a:endParaRPr>
          </a:p>
        </p:txBody>
      </p:sp>
      <p:sp>
        <p:nvSpPr>
          <p:cNvPr id="611" name="Google Shape;611;p85"/>
          <p:cNvSpPr txBox="1"/>
          <p:nvPr/>
        </p:nvSpPr>
        <p:spPr>
          <a:xfrm>
            <a:off x="8637275" y="5143500"/>
            <a:ext cx="32079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3100">
              <a:solidFill>
                <a:schemeClr val="dk1"/>
              </a:solidFill>
            </a:endParaRPr>
          </a:p>
        </p:txBody>
      </p:sp>
      <p:sp>
        <p:nvSpPr>
          <p:cNvPr id="612" name="Google Shape;612;p85"/>
          <p:cNvSpPr txBox="1"/>
          <p:nvPr/>
        </p:nvSpPr>
        <p:spPr>
          <a:xfrm>
            <a:off x="5473525" y="6324600"/>
            <a:ext cx="22860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a:solidFill>
                <a:schemeClr val="dk1"/>
              </a:solidFill>
            </a:endParaRPr>
          </a:p>
        </p:txBody>
      </p:sp>
      <p:sp>
        <p:nvSpPr>
          <p:cNvPr id="613" name="Google Shape;613;p85"/>
          <p:cNvSpPr txBox="1"/>
          <p:nvPr/>
        </p:nvSpPr>
        <p:spPr>
          <a:xfrm>
            <a:off x="9273550" y="6324600"/>
            <a:ext cx="2114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endParaRPr/>
          </a:p>
        </p:txBody>
      </p:sp>
      <p:sp>
        <p:nvSpPr>
          <p:cNvPr id="614" name="Google Shape;614;p85"/>
          <p:cNvSpPr txBox="1"/>
          <p:nvPr/>
        </p:nvSpPr>
        <p:spPr>
          <a:xfrm>
            <a:off x="5391150" y="7425700"/>
            <a:ext cx="1962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a:p>
        </p:txBody>
      </p:sp>
      <p:sp>
        <p:nvSpPr>
          <p:cNvPr id="615" name="Google Shape;615;p85"/>
          <p:cNvSpPr txBox="1"/>
          <p:nvPr/>
        </p:nvSpPr>
        <p:spPr>
          <a:xfrm>
            <a:off x="9187900" y="7425700"/>
            <a:ext cx="21147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100">
              <a:solidFill>
                <a:schemeClr val="dk1"/>
              </a:solidFill>
            </a:endParaRPr>
          </a:p>
        </p:txBody>
      </p:sp>
      <p:sp>
        <p:nvSpPr>
          <p:cNvPr id="616" name="Google Shape;616;p85"/>
          <p:cNvSpPr txBox="1"/>
          <p:nvPr/>
        </p:nvSpPr>
        <p:spPr>
          <a:xfrm>
            <a:off x="5263825" y="8439150"/>
            <a:ext cx="270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7" name="Google Shape;617;p85"/>
          <p:cNvSpPr txBox="1"/>
          <p:nvPr/>
        </p:nvSpPr>
        <p:spPr>
          <a:xfrm>
            <a:off x="9187900" y="8439150"/>
            <a:ext cx="211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fade">
                                      <p:cBhvr>
                                        <p:cTn id="7" dur="1000"/>
                                        <p:tgtEl>
                                          <p:spTgt spid="6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1"/>
                                        </p:tgtEl>
                                        <p:attrNameLst>
                                          <p:attrName>style.visibility</p:attrName>
                                        </p:attrNameLst>
                                      </p:cBhvr>
                                      <p:to>
                                        <p:strVal val="visible"/>
                                      </p:to>
                                    </p:set>
                                    <p:animEffect transition="in" filter="fade">
                                      <p:cBhvr>
                                        <p:cTn id="12" dur="1000"/>
                                        <p:tgtEl>
                                          <p:spTgt spid="6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2"/>
                                        </p:tgtEl>
                                        <p:attrNameLst>
                                          <p:attrName>style.visibility</p:attrName>
                                        </p:attrNameLst>
                                      </p:cBhvr>
                                      <p:to>
                                        <p:strVal val="visible"/>
                                      </p:to>
                                    </p:set>
                                    <p:animEffect transition="in" filter="fade">
                                      <p:cBhvr>
                                        <p:cTn id="17" dur="1000"/>
                                        <p:tgtEl>
                                          <p:spTgt spid="6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3"/>
                                        </p:tgtEl>
                                        <p:attrNameLst>
                                          <p:attrName>style.visibility</p:attrName>
                                        </p:attrNameLst>
                                      </p:cBhvr>
                                      <p:to>
                                        <p:strVal val="visible"/>
                                      </p:to>
                                    </p:set>
                                    <p:animEffect transition="in" filter="fade">
                                      <p:cBhvr>
                                        <p:cTn id="22" dur="1000"/>
                                        <p:tgtEl>
                                          <p:spTgt spid="6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4"/>
                                        </p:tgtEl>
                                        <p:attrNameLst>
                                          <p:attrName>style.visibility</p:attrName>
                                        </p:attrNameLst>
                                      </p:cBhvr>
                                      <p:to>
                                        <p:strVal val="visible"/>
                                      </p:to>
                                    </p:set>
                                    <p:animEffect transition="in" filter="fade">
                                      <p:cBhvr>
                                        <p:cTn id="27" dur="1000"/>
                                        <p:tgtEl>
                                          <p:spTgt spid="6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5"/>
                                        </p:tgtEl>
                                        <p:attrNameLst>
                                          <p:attrName>style.visibility</p:attrName>
                                        </p:attrNameLst>
                                      </p:cBhvr>
                                      <p:to>
                                        <p:strVal val="visible"/>
                                      </p:to>
                                    </p:set>
                                    <p:animEffect transition="in" filter="fade">
                                      <p:cBhvr>
                                        <p:cTn id="32" dur="1000"/>
                                        <p:tgtEl>
                                          <p:spTgt spid="6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6"/>
                                        </p:tgtEl>
                                        <p:attrNameLst>
                                          <p:attrName>style.visibility</p:attrName>
                                        </p:attrNameLst>
                                      </p:cBhvr>
                                      <p:to>
                                        <p:strVal val="visible"/>
                                      </p:to>
                                    </p:set>
                                    <p:animEffect transition="in" filter="fade">
                                      <p:cBhvr>
                                        <p:cTn id="37" dur="1000"/>
                                        <p:tgtEl>
                                          <p:spTgt spid="6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7"/>
                                        </p:tgtEl>
                                        <p:attrNameLst>
                                          <p:attrName>style.visibility</p:attrName>
                                        </p:attrNameLst>
                                      </p:cBhvr>
                                      <p:to>
                                        <p:strVal val="visible"/>
                                      </p:to>
                                    </p:set>
                                    <p:animEffect transition="in" filter="fade">
                                      <p:cBhvr>
                                        <p:cTn id="42" dur="1000"/>
                                        <p:tgtEl>
                                          <p:spTgt spid="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8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情報セキュリティ</a:t>
            </a:r>
            <a:br>
              <a:rPr lang="en-US" b="1"/>
            </a:br>
            <a:r>
              <a:rPr lang="en-US" b="1"/>
              <a:t>マネジメントシステム</a:t>
            </a:r>
            <a:endParaRPr b="1"/>
          </a:p>
        </p:txBody>
      </p:sp>
      <p:sp>
        <p:nvSpPr>
          <p:cNvPr id="623" name="Google Shape;623;p8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990"/>
              <a:buFont typeface="Arial"/>
              <a:buNone/>
            </a:pPr>
            <a:r>
              <a:rPr lang="en-US"/>
              <a:t>情報セキュリティ</a:t>
            </a:r>
            <a:br>
              <a:rPr lang="en-US"/>
            </a:br>
            <a:r>
              <a:rPr lang="en-US"/>
              <a:t>マネジメントシステム</a:t>
            </a:r>
            <a:endParaRPr/>
          </a:p>
        </p:txBody>
      </p:sp>
      <p:sp>
        <p:nvSpPr>
          <p:cNvPr id="629" name="Google Shape;629;p8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39</a:t>
            </a:fld>
            <a:endParaRPr/>
          </a:p>
        </p:txBody>
      </p:sp>
      <p:sp>
        <p:nvSpPr>
          <p:cNvPr id="630" name="Google Shape;630;p87"/>
          <p:cNvSpPr txBox="1"/>
          <p:nvPr/>
        </p:nvSpPr>
        <p:spPr>
          <a:xfrm>
            <a:off x="619375" y="2210700"/>
            <a:ext cx="123855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endParaRPr sz="3200" dirty="0"/>
          </a:p>
          <a:p>
            <a:pPr marL="0" marR="0" lvl="0" indent="0" algn="l" rtl="0">
              <a:lnSpc>
                <a:spcPct val="115000"/>
              </a:lnSpc>
              <a:spcBef>
                <a:spcPts val="0"/>
              </a:spcBef>
              <a:spcAft>
                <a:spcPts val="0"/>
              </a:spcAft>
              <a:buClr>
                <a:schemeClr val="dk1"/>
              </a:buClr>
              <a:buSzPts val="1100"/>
              <a:buFont typeface="Arial"/>
              <a:buNone/>
            </a:pPr>
            <a:r>
              <a:rPr lang="en-US" sz="3200" dirty="0" err="1"/>
              <a:t>情報セキュリティを維持するためには、企業などが情報を適切に</a:t>
            </a:r>
            <a:br>
              <a:rPr lang="en-US" sz="3200" dirty="0"/>
            </a:br>
            <a:r>
              <a:rPr lang="en-US" sz="3200" dirty="0" err="1"/>
              <a:t>管理し、機密を守るための仕組みを確立し、継続的な改善をして</a:t>
            </a:r>
            <a:br>
              <a:rPr lang="en-US" sz="3200" dirty="0"/>
            </a:br>
            <a:r>
              <a:rPr lang="en-US" sz="3200" dirty="0" err="1"/>
              <a:t>いくことが必要です</a:t>
            </a:r>
            <a:r>
              <a:rPr lang="en-US" sz="3200" dirty="0"/>
              <a:t>。</a:t>
            </a:r>
            <a:br>
              <a:rPr lang="en-US" sz="3200" dirty="0"/>
            </a:br>
            <a:r>
              <a:rPr lang="en-US" sz="3200" dirty="0" err="1"/>
              <a:t>この仕組みを、情報セキュリティマネジメントシステムまたは</a:t>
            </a:r>
            <a:r>
              <a:rPr lang="en-US" sz="3200" dirty="0"/>
              <a:t> ISMS (Information Security Management System) </a:t>
            </a:r>
            <a:r>
              <a:rPr lang="en-US" sz="3200" dirty="0" err="1"/>
              <a:t>といいます</a:t>
            </a:r>
            <a:r>
              <a:rPr lang="en-US" sz="3200" dirty="0"/>
              <a:t>。</a:t>
            </a:r>
            <a:endParaRPr sz="3200" dirty="0"/>
          </a:p>
          <a:p>
            <a:pPr marL="0" marR="0" lvl="0" indent="0" algn="l" rtl="0">
              <a:lnSpc>
                <a:spcPct val="115000"/>
              </a:lnSpc>
              <a:spcBef>
                <a:spcPts val="0"/>
              </a:spcBef>
              <a:spcAft>
                <a:spcPts val="0"/>
              </a:spcAft>
              <a:buClr>
                <a:schemeClr val="dk1"/>
              </a:buClr>
              <a:buSzPts val="1100"/>
              <a:buFont typeface="Arial"/>
              <a:buNone/>
            </a:pPr>
            <a:endParaRPr sz="3200" dirty="0"/>
          </a:p>
          <a:p>
            <a:pPr marL="0" marR="0" lvl="0" indent="0" algn="l" rtl="0">
              <a:lnSpc>
                <a:spcPct val="115000"/>
              </a:lnSpc>
              <a:spcBef>
                <a:spcPts val="0"/>
              </a:spcBef>
              <a:spcAft>
                <a:spcPts val="0"/>
              </a:spcAft>
              <a:buClr>
                <a:schemeClr val="dk1"/>
              </a:buClr>
              <a:buSzPts val="1100"/>
              <a:buFont typeface="Arial"/>
              <a:buNone/>
            </a:pPr>
            <a:r>
              <a:rPr lang="en-US" sz="3200" dirty="0"/>
              <a:t>ISMS </a:t>
            </a:r>
            <a:r>
              <a:rPr lang="en-US" sz="3200" dirty="0" err="1"/>
              <a:t>確立の手順は、おおよそ次のような流れで行います</a:t>
            </a:r>
            <a:r>
              <a:rPr lang="en-US" sz="3200" dirty="0"/>
              <a:t>。 </a:t>
            </a:r>
            <a:br>
              <a:rPr lang="en-US" sz="3200" dirty="0"/>
            </a:br>
            <a:r>
              <a:rPr lang="en-US" sz="3200" dirty="0"/>
              <a:t>①</a:t>
            </a:r>
            <a:r>
              <a:rPr lang="en-US" sz="3200" dirty="0" err="1"/>
              <a:t>リスクの分析と評価</a:t>
            </a:r>
            <a:r>
              <a:rPr lang="en-US" sz="3200" dirty="0"/>
              <a:t> </a:t>
            </a:r>
            <a:endParaRPr sz="3200" dirty="0"/>
          </a:p>
          <a:p>
            <a:pPr marL="0" marR="0" lvl="0" indent="0" algn="l" rtl="0">
              <a:lnSpc>
                <a:spcPct val="115000"/>
              </a:lnSpc>
              <a:spcBef>
                <a:spcPts val="0"/>
              </a:spcBef>
              <a:spcAft>
                <a:spcPts val="0"/>
              </a:spcAft>
              <a:buClr>
                <a:schemeClr val="dk1"/>
              </a:buClr>
              <a:buSzPts val="1100"/>
              <a:buFont typeface="Arial"/>
              <a:buNone/>
            </a:pPr>
            <a:r>
              <a:rPr lang="en-US" sz="3200" dirty="0"/>
              <a:t>②</a:t>
            </a:r>
            <a:r>
              <a:rPr lang="en-US" sz="3200" dirty="0" err="1"/>
              <a:t>リスク対応のための管理目的および管理策の選択</a:t>
            </a:r>
            <a:r>
              <a:rPr lang="en-US" sz="3200" dirty="0"/>
              <a:t> </a:t>
            </a:r>
            <a:endParaRPr sz="3200" dirty="0"/>
          </a:p>
          <a:p>
            <a:pPr marL="0" marR="0" lvl="0" indent="0" algn="l" rtl="0">
              <a:lnSpc>
                <a:spcPct val="115000"/>
              </a:lnSpc>
              <a:spcBef>
                <a:spcPts val="0"/>
              </a:spcBef>
              <a:spcAft>
                <a:spcPts val="0"/>
              </a:spcAft>
              <a:buClr>
                <a:schemeClr val="dk1"/>
              </a:buClr>
              <a:buSzPts val="1100"/>
              <a:buFont typeface="Arial"/>
              <a:buNone/>
            </a:pPr>
            <a:r>
              <a:rPr lang="en-US" sz="3200" dirty="0"/>
              <a:t>③</a:t>
            </a:r>
            <a:r>
              <a:rPr lang="en-US" sz="3200" dirty="0" err="1"/>
              <a:t>適用宣言書の作成</a:t>
            </a:r>
            <a:endParaRPr sz="3200" dirty="0"/>
          </a:p>
        </p:txBody>
      </p:sp>
      <p:pic>
        <p:nvPicPr>
          <p:cNvPr id="631" name="Google Shape;631;p87"/>
          <p:cNvPicPr preferRelativeResize="0"/>
          <p:nvPr/>
        </p:nvPicPr>
        <p:blipFill>
          <a:blip r:embed="rId3">
            <a:alphaModFix/>
          </a:blip>
          <a:stretch>
            <a:fillRect/>
          </a:stretch>
        </p:blipFill>
        <p:spPr>
          <a:xfrm>
            <a:off x="10179199" y="105650"/>
            <a:ext cx="2624000" cy="182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ミニテスト</a:t>
            </a:r>
            <a:endParaRPr b="1"/>
          </a:p>
        </p:txBody>
      </p:sp>
      <p:sp>
        <p:nvSpPr>
          <p:cNvPr id="302" name="Google Shape;302;p52"/>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40</a:t>
            </a:fld>
            <a:endParaRPr/>
          </a:p>
        </p:txBody>
      </p:sp>
      <p:sp>
        <p:nvSpPr>
          <p:cNvPr id="637" name="Google Shape;637;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38" name="Google Shape;638;p88"/>
          <p:cNvGraphicFramePr/>
          <p:nvPr/>
        </p:nvGraphicFramePr>
        <p:xfrm>
          <a:off x="862821" y="2203834"/>
          <a:ext cx="11279150" cy="6543378"/>
        </p:xfrm>
        <a:graphic>
          <a:graphicData uri="http://schemas.openxmlformats.org/drawingml/2006/table">
            <a:tbl>
              <a:tblPr>
                <a:noFill/>
                <a:tableStyleId>{F4980951-C241-44B8-87F7-D3F7A0022F5E}</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ISMS</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t>2</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企業</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適切</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000"/>
                        <a:t>4</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確立する</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継続的</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t>6</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改善</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t>7</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手順</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t>8</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t>おおよそ</a:t>
                      </a: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t>9</a:t>
                      </a:r>
                      <a:endParaRPr sz="3000"/>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適用宣言書</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990"/>
              <a:buFont typeface="Arial"/>
              <a:buNone/>
            </a:pPr>
            <a:r>
              <a:rPr lang="en-US"/>
              <a:t>情報セキュリティ</a:t>
            </a:r>
            <a:br>
              <a:rPr lang="en-US"/>
            </a:br>
            <a:r>
              <a:rPr lang="en-US"/>
              <a:t>マネジメントシステム</a:t>
            </a:r>
            <a:endParaRPr/>
          </a:p>
        </p:txBody>
      </p:sp>
      <p:sp>
        <p:nvSpPr>
          <p:cNvPr id="644" name="Google Shape;644;p8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41</a:t>
            </a:fld>
            <a:endParaRPr/>
          </a:p>
        </p:txBody>
      </p:sp>
      <p:sp>
        <p:nvSpPr>
          <p:cNvPr id="645" name="Google Shape;645;p89"/>
          <p:cNvSpPr txBox="1"/>
          <p:nvPr/>
        </p:nvSpPr>
        <p:spPr>
          <a:xfrm>
            <a:off x="627100" y="2488925"/>
            <a:ext cx="11957700" cy="30033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1100"/>
              <a:buFont typeface="Arial"/>
              <a:buNone/>
            </a:pPr>
            <a:r>
              <a:rPr lang="en-US" sz="3200"/>
              <a:t>情報セキュリティを維持する</a:t>
            </a:r>
            <a:r>
              <a:rPr lang="en-US" sz="3200">
                <a:solidFill>
                  <a:schemeClr val="accent5"/>
                </a:solidFill>
              </a:rPr>
              <a:t>ためには</a:t>
            </a:r>
            <a:r>
              <a:rPr lang="en-US" sz="3200"/>
              <a:t>、企業</a:t>
            </a:r>
            <a:r>
              <a:rPr lang="en-US" sz="3200">
                <a:solidFill>
                  <a:schemeClr val="accent5"/>
                </a:solidFill>
              </a:rPr>
              <a:t>などが</a:t>
            </a:r>
            <a:r>
              <a:rPr lang="en-US" sz="3200"/>
              <a:t>情報を適切に</a:t>
            </a:r>
            <a:br>
              <a:rPr lang="en-US" sz="3200"/>
            </a:br>
            <a:r>
              <a:rPr lang="en-US" sz="3200" u="sng"/>
              <a:t>管理し</a:t>
            </a:r>
            <a:r>
              <a:rPr lang="en-US" sz="3200"/>
              <a:t>、機密を守るための仕組みを</a:t>
            </a:r>
            <a:r>
              <a:rPr lang="en-US" sz="3200" u="sng"/>
              <a:t>確立し</a:t>
            </a:r>
            <a:r>
              <a:rPr lang="en-US" sz="3200"/>
              <a:t>、継続的な</a:t>
            </a:r>
            <a:r>
              <a:rPr lang="en-US" sz="3200" u="sng"/>
              <a:t>改善をして</a:t>
            </a:r>
            <a:br>
              <a:rPr lang="en-US" sz="3200"/>
            </a:br>
            <a:r>
              <a:rPr lang="en-US" sz="3200"/>
              <a:t>いくことが</a:t>
            </a:r>
            <a:r>
              <a:rPr lang="en-US" sz="3200">
                <a:solidFill>
                  <a:schemeClr val="accent5"/>
                </a:solidFill>
              </a:rPr>
              <a:t>必要です</a:t>
            </a:r>
            <a:r>
              <a:rPr lang="en-US" sz="3200"/>
              <a:t>。</a:t>
            </a:r>
            <a:br>
              <a:rPr lang="en-US" sz="3200"/>
            </a:br>
            <a:r>
              <a:rPr lang="en-US" sz="3200"/>
              <a:t>この仕組み</a:t>
            </a:r>
            <a:r>
              <a:rPr lang="en-US" sz="3200">
                <a:solidFill>
                  <a:schemeClr val="accent5"/>
                </a:solidFill>
              </a:rPr>
              <a:t>を</a:t>
            </a:r>
            <a:r>
              <a:rPr lang="en-US" sz="3200"/>
              <a:t>、情報セキュリティマネジメントシステム</a:t>
            </a:r>
            <a:r>
              <a:rPr lang="en-US" sz="3200">
                <a:solidFill>
                  <a:schemeClr val="accent5"/>
                </a:solidFill>
              </a:rPr>
              <a:t>または</a:t>
            </a:r>
            <a:r>
              <a:rPr lang="en-US" sz="3200"/>
              <a:t> ISMS (Information Security Management System) </a:t>
            </a:r>
            <a:r>
              <a:rPr lang="en-US" sz="3200">
                <a:solidFill>
                  <a:schemeClr val="accent5"/>
                </a:solidFill>
              </a:rPr>
              <a:t>といいます</a:t>
            </a:r>
            <a:r>
              <a:rPr lang="en-US" sz="3200"/>
              <a:t>。</a:t>
            </a:r>
            <a:endParaRPr sz="3200"/>
          </a:p>
        </p:txBody>
      </p:sp>
      <p:sp>
        <p:nvSpPr>
          <p:cNvPr id="646" name="Google Shape;646;p89"/>
          <p:cNvSpPr txBox="1"/>
          <p:nvPr/>
        </p:nvSpPr>
        <p:spPr>
          <a:xfrm>
            <a:off x="216350" y="6121313"/>
            <a:ext cx="12572100" cy="6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animEffect transition="in" filter="fade">
                                      <p:cBhvr>
                                        <p:cTn id="7" dur="1000"/>
                                        <p:tgtEl>
                                          <p:spTgt spid="6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Effect transition="in" filter="fade">
                                      <p:cBhvr>
                                        <p:cTn id="12" dur="1000"/>
                                        <p:tgtEl>
                                          <p:spTgt spid="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990"/>
              <a:buFont typeface="Arial"/>
              <a:buNone/>
            </a:pPr>
            <a:r>
              <a:rPr lang="en-US"/>
              <a:t>情報セキュリティ</a:t>
            </a:r>
            <a:br>
              <a:rPr lang="en-US"/>
            </a:br>
            <a:r>
              <a:rPr lang="en-US"/>
              <a:t>マネジメントシステム</a:t>
            </a:r>
            <a:endParaRPr/>
          </a:p>
        </p:txBody>
      </p:sp>
      <p:sp>
        <p:nvSpPr>
          <p:cNvPr id="652" name="Google Shape;652;p9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42</a:t>
            </a:fld>
            <a:endParaRPr/>
          </a:p>
        </p:txBody>
      </p:sp>
      <p:sp>
        <p:nvSpPr>
          <p:cNvPr id="653" name="Google Shape;653;p90"/>
          <p:cNvSpPr txBox="1"/>
          <p:nvPr/>
        </p:nvSpPr>
        <p:spPr>
          <a:xfrm>
            <a:off x="627100" y="2488925"/>
            <a:ext cx="11957700" cy="30033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ISMS 確立の手順は、おおよそ次のような流れで行います。</a:t>
            </a:r>
            <a:endParaRPr sz="3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sz="3200">
                <a:solidFill>
                  <a:schemeClr val="dk1"/>
                </a:solidFill>
              </a:rPr>
              <a:t> </a:t>
            </a:r>
            <a:br>
              <a:rPr lang="en-US" sz="3200">
                <a:solidFill>
                  <a:schemeClr val="dk1"/>
                </a:solidFill>
              </a:rPr>
            </a:br>
            <a:r>
              <a:rPr lang="en-US" sz="3200">
                <a:solidFill>
                  <a:schemeClr val="dk1"/>
                </a:solidFill>
              </a:rPr>
              <a:t>①リスクの分析と評価 </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②リスク対応のための管理目的および管理策の選択 </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③適用宣言書の作成</a:t>
            </a:r>
            <a:endParaRPr sz="3200"/>
          </a:p>
        </p:txBody>
      </p:sp>
      <p:sp>
        <p:nvSpPr>
          <p:cNvPr id="654" name="Google Shape;654;p90"/>
          <p:cNvSpPr txBox="1"/>
          <p:nvPr/>
        </p:nvSpPr>
        <p:spPr>
          <a:xfrm>
            <a:off x="216350" y="6121313"/>
            <a:ext cx="12572100" cy="25983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accent5"/>
              </a:buClr>
              <a:buSzPts val="2500"/>
              <a:buChar char="➔"/>
            </a:pPr>
            <a:endParaRPr sz="2800">
              <a:solidFill>
                <a:schemeClr val="dk1"/>
              </a:solidFill>
            </a:endParaRPr>
          </a:p>
          <a:p>
            <a:pPr marL="457200" lvl="0" indent="0" algn="l" rtl="0">
              <a:lnSpc>
                <a:spcPct val="115000"/>
              </a:lnSpc>
              <a:spcBef>
                <a:spcPts val="0"/>
              </a:spcBef>
              <a:spcAft>
                <a:spcPts val="0"/>
              </a:spcAft>
              <a:buNone/>
            </a:pPr>
            <a:endParaRPr sz="2800">
              <a:solidFill>
                <a:schemeClr val="dk1"/>
              </a:solidFill>
            </a:endParaRPr>
          </a:p>
          <a:p>
            <a:pPr marL="457200" lvl="0" indent="0" algn="l" rtl="0">
              <a:lnSpc>
                <a:spcPct val="115000"/>
              </a:lnSpc>
              <a:spcBef>
                <a:spcPts val="0"/>
              </a:spcBef>
              <a:spcAft>
                <a:spcPts val="0"/>
              </a:spcAft>
              <a:buNone/>
            </a:pPr>
            <a:r>
              <a:rPr lang="en-US" sz="2800">
                <a:solidFill>
                  <a:schemeClr val="dk1"/>
                </a:solidFill>
              </a:rPr>
              <a:t>① </a:t>
            </a:r>
            <a:endParaRPr sz="2800">
              <a:solidFill>
                <a:schemeClr val="dk1"/>
              </a:solidFill>
            </a:endParaRPr>
          </a:p>
          <a:p>
            <a:pPr marL="457200" lvl="0" indent="0" algn="l" rtl="0">
              <a:lnSpc>
                <a:spcPct val="115000"/>
              </a:lnSpc>
              <a:spcBef>
                <a:spcPts val="0"/>
              </a:spcBef>
              <a:spcAft>
                <a:spcPts val="0"/>
              </a:spcAft>
              <a:buNone/>
            </a:pPr>
            <a:r>
              <a:rPr lang="en-US" sz="2800">
                <a:solidFill>
                  <a:schemeClr val="dk1"/>
                </a:solidFill>
              </a:rPr>
              <a:t>② </a:t>
            </a:r>
            <a:endParaRPr sz="2800">
              <a:solidFill>
                <a:schemeClr val="dk1"/>
              </a:solidFill>
            </a:endParaRPr>
          </a:p>
          <a:p>
            <a:pPr marL="457200" lvl="0" indent="0" algn="l" rtl="0">
              <a:lnSpc>
                <a:spcPct val="115000"/>
              </a:lnSpc>
              <a:spcBef>
                <a:spcPts val="0"/>
              </a:spcBef>
              <a:spcAft>
                <a:spcPts val="0"/>
              </a:spcAft>
              <a:buNone/>
            </a:pPr>
            <a:r>
              <a:rPr lang="en-US" sz="2800">
                <a:solidFill>
                  <a:schemeClr val="dk1"/>
                </a:solidFill>
              </a:rPr>
              <a:t>③ </a:t>
            </a:r>
            <a:endParaRPr sz="2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fade">
                                      <p:cBhvr>
                                        <p:cTn id="7" dur="1000"/>
                                        <p:tgtEl>
                                          <p:spTgt spid="6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Effect transition="in" filter="fade">
                                      <p:cBhvr>
                                        <p:cTn id="12" dur="100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情報漏えいを防ぐ方法</a:t>
            </a:r>
            <a:endParaRPr b="1"/>
          </a:p>
        </p:txBody>
      </p:sp>
      <p:sp>
        <p:nvSpPr>
          <p:cNvPr id="660" name="Google Shape;660;p9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p>
            <a:pPr marL="0" lvl="0" indent="0" algn="l" rtl="0">
              <a:lnSpc>
                <a:spcPct val="115000"/>
              </a:lnSpc>
              <a:spcBef>
                <a:spcPts val="3200"/>
              </a:spcBef>
              <a:spcAft>
                <a:spcPts val="3200"/>
              </a:spcAft>
              <a:buClr>
                <a:schemeClr val="dk1"/>
              </a:buClr>
              <a:buSzPts val="1100"/>
              <a:buFont typeface="Arial"/>
              <a:buNone/>
            </a:pPr>
            <a:r>
              <a:rPr lang="en-US"/>
              <a:t>情報漏えいを防ぐ方法</a:t>
            </a:r>
            <a:endParaRPr sz="5660"/>
          </a:p>
        </p:txBody>
      </p:sp>
      <p:sp>
        <p:nvSpPr>
          <p:cNvPr id="666" name="Google Shape;666;p9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44</a:t>
            </a:fld>
            <a:endParaRPr/>
          </a:p>
        </p:txBody>
      </p:sp>
      <p:sp>
        <p:nvSpPr>
          <p:cNvPr id="667" name="Google Shape;667;p92"/>
          <p:cNvSpPr txBox="1"/>
          <p:nvPr/>
        </p:nvSpPr>
        <p:spPr>
          <a:xfrm>
            <a:off x="425500" y="2254750"/>
            <a:ext cx="12579300" cy="7257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900" dirty="0" err="1"/>
              <a:t>情報漏えいを防ぐためには、機密情報を適切に取り扱う必要があります</a:t>
            </a:r>
            <a:r>
              <a:rPr lang="en-US" sz="2900" dirty="0"/>
              <a:t>。</a:t>
            </a:r>
            <a:br>
              <a:rPr lang="en-US" sz="2900" dirty="0"/>
            </a:br>
            <a:r>
              <a:rPr lang="en-US" sz="2900" dirty="0" err="1"/>
              <a:t>具体的な対策として、次のような方法があります</a:t>
            </a:r>
            <a:r>
              <a:rPr lang="en-US" sz="2900" dirty="0"/>
              <a:t>。</a:t>
            </a:r>
            <a:endParaRPr sz="2900" dirty="0"/>
          </a:p>
          <a:p>
            <a:pPr marL="0" marR="0" lvl="0" indent="0" algn="l" rtl="0">
              <a:lnSpc>
                <a:spcPct val="100000"/>
              </a:lnSpc>
              <a:spcBef>
                <a:spcPts val="1000"/>
              </a:spcBef>
              <a:spcAft>
                <a:spcPts val="0"/>
              </a:spcAft>
              <a:buClr>
                <a:schemeClr val="dk1"/>
              </a:buClr>
              <a:buSzPts val="1100"/>
              <a:buFont typeface="Arial"/>
              <a:buNone/>
            </a:pPr>
            <a:r>
              <a:rPr lang="en-US" sz="2900" dirty="0"/>
              <a:t>● </a:t>
            </a:r>
            <a:r>
              <a:rPr lang="en-US" sz="2900" b="1" dirty="0" err="1"/>
              <a:t>機密ファイルをノート型</a:t>
            </a:r>
            <a:r>
              <a:rPr lang="en-US" sz="2900" b="1" dirty="0"/>
              <a:t> PC </a:t>
            </a:r>
            <a:r>
              <a:rPr lang="en-US" sz="2900" b="1" dirty="0" err="1"/>
              <a:t>に入れて持ち歩く場合</a:t>
            </a:r>
            <a:endParaRPr sz="2900" b="1" dirty="0"/>
          </a:p>
          <a:p>
            <a:pPr marL="0" marR="0" lvl="0" indent="0" algn="l" rtl="0">
              <a:lnSpc>
                <a:spcPct val="100000"/>
              </a:lnSpc>
              <a:spcBef>
                <a:spcPts val="0"/>
              </a:spcBef>
              <a:spcAft>
                <a:spcPts val="0"/>
              </a:spcAft>
              <a:buClr>
                <a:schemeClr val="dk1"/>
              </a:buClr>
              <a:buSzPts val="1100"/>
              <a:buFont typeface="Arial"/>
              <a:buNone/>
            </a:pPr>
            <a:r>
              <a:rPr lang="en-US" sz="2900" dirty="0" err="1">
                <a:solidFill>
                  <a:schemeClr val="dk1"/>
                </a:solidFill>
              </a:rPr>
              <a:t>機密ファイルをノート型</a:t>
            </a:r>
            <a:r>
              <a:rPr lang="en-US" sz="2900" dirty="0">
                <a:solidFill>
                  <a:schemeClr val="dk1"/>
                </a:solidFill>
              </a:rPr>
              <a:t> PC </a:t>
            </a:r>
            <a:r>
              <a:rPr lang="en-US" sz="2900" dirty="0" err="1">
                <a:solidFill>
                  <a:schemeClr val="dk1"/>
                </a:solidFill>
              </a:rPr>
              <a:t>に入れて持ち歩く場合、盗難や紛失のリスクがあるため、ハードディスクの内容を暗号化することで情報漏えいを</a:t>
            </a:r>
            <a:br>
              <a:rPr lang="en-US" sz="2900" dirty="0">
                <a:solidFill>
                  <a:schemeClr val="dk1"/>
                </a:solidFill>
              </a:rPr>
            </a:br>
            <a:r>
              <a:rPr lang="en-US" sz="2900" dirty="0" err="1">
                <a:solidFill>
                  <a:schemeClr val="dk1"/>
                </a:solidFill>
              </a:rPr>
              <a:t>防ぎます</a:t>
            </a:r>
            <a:r>
              <a:rPr lang="en-US" sz="2900" dirty="0">
                <a:solidFill>
                  <a:schemeClr val="dk1"/>
                </a:solidFill>
              </a:rPr>
              <a:t>。</a:t>
            </a:r>
            <a:endParaRPr sz="2900" dirty="0"/>
          </a:p>
          <a:p>
            <a:pPr marL="0" marR="0" lvl="0" indent="0" algn="l" rtl="0">
              <a:lnSpc>
                <a:spcPct val="100000"/>
              </a:lnSpc>
              <a:spcBef>
                <a:spcPts val="1000"/>
              </a:spcBef>
              <a:spcAft>
                <a:spcPts val="0"/>
              </a:spcAft>
              <a:buClr>
                <a:schemeClr val="dk1"/>
              </a:buClr>
              <a:buSzPts val="1100"/>
              <a:buFont typeface="Arial"/>
              <a:buNone/>
            </a:pPr>
            <a:r>
              <a:rPr lang="en-US" sz="2900" dirty="0"/>
              <a:t>● </a:t>
            </a:r>
            <a:r>
              <a:rPr lang="en-US" sz="2900" b="1" dirty="0" err="1"/>
              <a:t>機密ファイルを廃棄する場合</a:t>
            </a:r>
            <a:endParaRPr sz="2900" b="1" dirty="0"/>
          </a:p>
          <a:p>
            <a:pPr marL="0" marR="0" lvl="0" indent="0" algn="l" rtl="0">
              <a:lnSpc>
                <a:spcPct val="100000"/>
              </a:lnSpc>
              <a:spcBef>
                <a:spcPts val="0"/>
              </a:spcBef>
              <a:spcAft>
                <a:spcPts val="0"/>
              </a:spcAft>
              <a:buClr>
                <a:schemeClr val="dk1"/>
              </a:buClr>
              <a:buSzPts val="1100"/>
              <a:buFont typeface="Arial"/>
              <a:buNone/>
            </a:pPr>
            <a:r>
              <a:rPr lang="en-US" sz="2900" dirty="0" err="1"/>
              <a:t>機密ファイルが保存されたパソコンを産業廃棄物処理業者に引き渡して</a:t>
            </a:r>
            <a:br>
              <a:rPr lang="en-US" sz="2900" dirty="0"/>
            </a:br>
            <a:r>
              <a:rPr lang="en-US" sz="2900" dirty="0" err="1"/>
              <a:t>廃棄する場合、磁気ディスクの全領域を複数回上書きするなど、データを</a:t>
            </a:r>
            <a:br>
              <a:rPr lang="en-US" sz="2900" dirty="0"/>
            </a:br>
            <a:r>
              <a:rPr lang="en-US" sz="2900" dirty="0" err="1"/>
              <a:t>完全に消去する必要があります</a:t>
            </a:r>
            <a:r>
              <a:rPr lang="en-US" sz="2900" dirty="0"/>
              <a:t>。</a:t>
            </a:r>
            <a:endParaRPr sz="2900" dirty="0"/>
          </a:p>
          <a:p>
            <a:pPr marL="0" marR="0" lvl="0" indent="0" algn="l" rtl="0">
              <a:lnSpc>
                <a:spcPct val="100000"/>
              </a:lnSpc>
              <a:spcBef>
                <a:spcPts val="1000"/>
              </a:spcBef>
              <a:spcAft>
                <a:spcPts val="0"/>
              </a:spcAft>
              <a:buClr>
                <a:schemeClr val="dk1"/>
              </a:buClr>
              <a:buSzPts val="1100"/>
              <a:buFont typeface="Arial"/>
              <a:buNone/>
            </a:pPr>
            <a:r>
              <a:rPr lang="en-US" sz="2900" dirty="0"/>
              <a:t>● </a:t>
            </a:r>
            <a:r>
              <a:rPr lang="en-US" sz="2900" b="1" dirty="0" err="1"/>
              <a:t>機密ファイルをメールで送信する場合</a:t>
            </a:r>
            <a:endParaRPr sz="2900" b="1" dirty="0"/>
          </a:p>
          <a:p>
            <a:pPr marL="0" marR="0" lvl="0" indent="0" algn="l" rtl="0">
              <a:lnSpc>
                <a:spcPct val="100000"/>
              </a:lnSpc>
              <a:spcBef>
                <a:spcPts val="0"/>
              </a:spcBef>
              <a:spcAft>
                <a:spcPts val="0"/>
              </a:spcAft>
              <a:buNone/>
            </a:pPr>
            <a:r>
              <a:rPr lang="en-US" sz="2900" dirty="0" err="1"/>
              <a:t>機密ファイルにパスワードを設定してメール添付する場合、パスワードは</a:t>
            </a:r>
            <a:br>
              <a:rPr lang="en-US" sz="2900" dirty="0"/>
            </a:br>
            <a:r>
              <a:rPr lang="en-US" sz="2900" dirty="0" err="1"/>
              <a:t>そのメールには記載せず、別の手段で相手に伝えるようにします。宛先を</a:t>
            </a:r>
            <a:br>
              <a:rPr lang="en-US" sz="2900" dirty="0"/>
            </a:br>
            <a:r>
              <a:rPr lang="en-US" sz="2900" dirty="0" err="1"/>
              <a:t>間違えて機密ファイルが誤送信された場合にも、情報漏えいを防ぐことが</a:t>
            </a:r>
            <a:br>
              <a:rPr lang="en-US" sz="2900" dirty="0"/>
            </a:br>
            <a:r>
              <a:rPr lang="en-US" sz="2900" dirty="0" err="1"/>
              <a:t>できます</a:t>
            </a:r>
            <a:r>
              <a:rPr lang="en-US" sz="2900" dirty="0"/>
              <a:t>。</a:t>
            </a:r>
            <a:endParaRPr sz="2900" dirty="0"/>
          </a:p>
        </p:txBody>
      </p:sp>
      <p:pic>
        <p:nvPicPr>
          <p:cNvPr id="668" name="Google Shape;668;p92"/>
          <p:cNvPicPr preferRelativeResize="0"/>
          <p:nvPr/>
        </p:nvPicPr>
        <p:blipFill>
          <a:blip r:embed="rId3">
            <a:alphaModFix/>
          </a:blip>
          <a:stretch>
            <a:fillRect/>
          </a:stretch>
        </p:blipFill>
        <p:spPr>
          <a:xfrm>
            <a:off x="10179199" y="105650"/>
            <a:ext cx="2624000" cy="1825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45</a:t>
            </a:fld>
            <a:endParaRPr/>
          </a:p>
        </p:txBody>
      </p:sp>
      <p:sp>
        <p:nvSpPr>
          <p:cNvPr id="674" name="Google Shape;674;p9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75" name="Google Shape;675;p93"/>
          <p:cNvGraphicFramePr/>
          <p:nvPr/>
        </p:nvGraphicFramePr>
        <p:xfrm>
          <a:off x="862821" y="2203834"/>
          <a:ext cx="11279150" cy="6626814"/>
        </p:xfrm>
        <a:graphic>
          <a:graphicData uri="http://schemas.openxmlformats.org/drawingml/2006/table">
            <a:tbl>
              <a:tblPr>
                <a:noFill/>
                <a:tableStyleId>{F4980951-C241-44B8-87F7-D3F7A0022F5E}</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1000"/>
                        </a:spcAft>
                        <a:buClr>
                          <a:schemeClr val="dk1"/>
                        </a:buClr>
                        <a:buSzPts val="1100"/>
                        <a:buFont typeface="Arial"/>
                        <a:buNone/>
                      </a:pPr>
                      <a:r>
                        <a:rPr lang="en-US" sz="3000">
                          <a:latin typeface="ヒラギノ角ゴ ProN W3"/>
                          <a:ea typeface="ヒラギノ角ゴ ProN W3"/>
                          <a:cs typeface="ヒラギノ角ゴ ProN W3"/>
                          <a:sym typeface="ヒラギノ角ゴ ProN W3"/>
                        </a:rPr>
                        <a:t>機密情報</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1000"/>
                        </a:spcAft>
                        <a:buClr>
                          <a:schemeClr val="dk1"/>
                        </a:buClr>
                        <a:buSzPts val="1100"/>
                        <a:buFont typeface="Arial"/>
                        <a:buNone/>
                      </a:pPr>
                      <a:r>
                        <a:rPr lang="en-US" sz="3000">
                          <a:latin typeface="ヒラギノ角ゴ ProN W3"/>
                          <a:ea typeface="ヒラギノ角ゴ ProN W3"/>
                          <a:cs typeface="ヒラギノ角ゴ ProN W3"/>
                          <a:sym typeface="ヒラギノ角ゴ ProN W3"/>
                        </a:rPr>
                        <a:t>取り扱う</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latin typeface="ヒラギノ角ゴ ProN W3"/>
                          <a:ea typeface="ヒラギノ角ゴ ProN W3"/>
                          <a:cs typeface="ヒラギノ角ゴ ProN W3"/>
                          <a:sym typeface="ヒラギノ角ゴ ProN W3"/>
                        </a:rPr>
                        <a:t>ノート型 PC</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1000"/>
                        </a:spcAft>
                        <a:buClr>
                          <a:schemeClr val="dk1"/>
                        </a:buClr>
                        <a:buSzPts val="1100"/>
                        <a:buFont typeface="Arial"/>
                        <a:buNone/>
                      </a:pPr>
                      <a:r>
                        <a:rPr lang="en-US" sz="3000">
                          <a:latin typeface="ヒラギノ角ゴ ProN W3"/>
                          <a:ea typeface="ヒラギノ角ゴ ProN W3"/>
                          <a:cs typeface="ヒラギノ角ゴ ProN W3"/>
                          <a:sym typeface="ヒラギノ角ゴ ProN W3"/>
                        </a:rPr>
                        <a:t>盗難</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1000"/>
                        </a:spcAft>
                        <a:buClr>
                          <a:schemeClr val="dk1"/>
                        </a:buClr>
                        <a:buSzPts val="1100"/>
                        <a:buFont typeface="Arial"/>
                        <a:buNone/>
                      </a:pPr>
                      <a:r>
                        <a:rPr lang="en-US" sz="3000">
                          <a:latin typeface="ヒラギノ角ゴ ProN W3"/>
                          <a:ea typeface="ヒラギノ角ゴ ProN W3"/>
                          <a:cs typeface="ヒラギノ角ゴ ProN W3"/>
                          <a:sym typeface="ヒラギノ角ゴ ProN W3"/>
                        </a:rPr>
                        <a:t>紛失</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1000"/>
                        </a:spcAft>
                        <a:buClr>
                          <a:schemeClr val="dk1"/>
                        </a:buClr>
                        <a:buSzPts val="1100"/>
                        <a:buFont typeface="Arial"/>
                        <a:buNone/>
                      </a:pPr>
                      <a:r>
                        <a:rPr lang="en-US" sz="3000">
                          <a:latin typeface="ヒラギノ角ゴ ProN W3"/>
                          <a:ea typeface="ヒラギノ角ゴ ProN W3"/>
                          <a:cs typeface="ヒラギノ角ゴ ProN W3"/>
                          <a:sym typeface="ヒラギノ角ゴ ProN W3"/>
                        </a:rPr>
                        <a:t>防ぎます</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1000"/>
                        </a:spcAft>
                        <a:buClr>
                          <a:schemeClr val="dk1"/>
                        </a:buClr>
                        <a:buSzPts val="1100"/>
                        <a:buFont typeface="Arial"/>
                        <a:buNone/>
                      </a:pPr>
                      <a:r>
                        <a:rPr lang="en-US" sz="3000">
                          <a:latin typeface="ヒラギノ角ゴ ProN W3"/>
                          <a:ea typeface="ヒラギノ角ゴ ProN W3"/>
                          <a:cs typeface="ヒラギノ角ゴ ProN W3"/>
                          <a:sym typeface="ヒラギノ角ゴ ProN W3"/>
                        </a:rPr>
                        <a:t>産業廃棄物処理業者</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1000"/>
                        </a:spcAft>
                        <a:buClr>
                          <a:schemeClr val="dk1"/>
                        </a:buClr>
                        <a:buSzPts val="1100"/>
                        <a:buFont typeface="Arial"/>
                        <a:buNone/>
                      </a:pPr>
                      <a:r>
                        <a:rPr lang="en-US" sz="3000">
                          <a:latin typeface="ヒラギノ角ゴ ProN W3"/>
                          <a:ea typeface="ヒラギノ角ゴ ProN W3"/>
                          <a:cs typeface="ヒラギノ角ゴ ProN W3"/>
                          <a:sym typeface="ヒラギノ角ゴ ProN W3"/>
                        </a:rPr>
                        <a:t>磁気ディスク</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1000"/>
                        </a:spcAft>
                        <a:buClr>
                          <a:schemeClr val="dk1"/>
                        </a:buClr>
                        <a:buSzPts val="1100"/>
                        <a:buFont typeface="Arial"/>
                        <a:buNone/>
                      </a:pPr>
                      <a:r>
                        <a:rPr lang="en-US" sz="3000">
                          <a:latin typeface="ヒラギノ角ゴ ProN W3"/>
                          <a:ea typeface="ヒラギノ角ゴ ProN W3"/>
                          <a:cs typeface="ヒラギノ角ゴ ProN W3"/>
                          <a:sym typeface="ヒラギノ角ゴ ProN W3"/>
                        </a:rPr>
                        <a:t>全領域</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9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46</a:t>
            </a:fld>
            <a:endParaRPr/>
          </a:p>
        </p:txBody>
      </p:sp>
      <p:sp>
        <p:nvSpPr>
          <p:cNvPr id="681" name="Google Shape;681;p9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82" name="Google Shape;682;p94"/>
          <p:cNvGraphicFramePr/>
          <p:nvPr/>
        </p:nvGraphicFramePr>
        <p:xfrm>
          <a:off x="862821" y="2203834"/>
          <a:ext cx="11279150" cy="6626814"/>
        </p:xfrm>
        <a:graphic>
          <a:graphicData uri="http://schemas.openxmlformats.org/drawingml/2006/table">
            <a:tbl>
              <a:tblPr>
                <a:noFill/>
                <a:tableStyleId>{F4980951-C241-44B8-87F7-D3F7A0022F5E}</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lnB w="1057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1000"/>
                        </a:spcAft>
                        <a:buNone/>
                      </a:pPr>
                      <a:r>
                        <a:rPr lang="en-US" sz="3000">
                          <a:latin typeface="ヒラギノ角ゴ ProN W3"/>
                          <a:ea typeface="ヒラギノ角ゴ ProN W3"/>
                          <a:cs typeface="ヒラギノ角ゴ ProN W3"/>
                          <a:sym typeface="ヒラギノ角ゴ ProN W3"/>
                        </a:rPr>
                        <a:t>上書きする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1000"/>
                        </a:spcAft>
                        <a:buNone/>
                      </a:pPr>
                      <a:r>
                        <a:rPr lang="en-US" sz="3000">
                          <a:latin typeface="ヒラギノ角ゴ ProN W3"/>
                          <a:ea typeface="ヒラギノ角ゴ ProN W3"/>
                          <a:cs typeface="ヒラギノ角ゴ ProN W3"/>
                          <a:sym typeface="ヒラギノ角ゴ ProN W3"/>
                        </a:rPr>
                        <a:t>消去する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添付する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記載せず</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誤送信</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情報漏えい</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2900">
                          <a:solidFill>
                            <a:schemeClr val="dk1"/>
                          </a:solidFill>
                        </a:rPr>
                        <a:t>手段</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1000"/>
                        </a:spcAft>
                        <a:buNone/>
                      </a:pPr>
                      <a:r>
                        <a:rPr lang="en-US" sz="3000">
                          <a:latin typeface="ヒラギノ角ゴ ProN W3"/>
                          <a:ea typeface="ヒラギノ角ゴ ProN W3"/>
                          <a:cs typeface="ヒラギノ角ゴ ProN W3"/>
                          <a:sym typeface="ヒラギノ角ゴ ProN W3"/>
                        </a:rPr>
                        <a:t>複数回</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endParaRPr sz="3000"/>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持ち歩く</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5"/>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688" name="Google Shape;688;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47</a:t>
            </a:fld>
            <a:endParaRPr/>
          </a:p>
        </p:txBody>
      </p:sp>
      <p:sp>
        <p:nvSpPr>
          <p:cNvPr id="689" name="Google Shape;689;p95"/>
          <p:cNvSpPr txBox="1"/>
          <p:nvPr/>
        </p:nvSpPr>
        <p:spPr>
          <a:xfrm>
            <a:off x="750575" y="3269900"/>
            <a:ext cx="11750100" cy="6368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690" name="Google Shape;690;p95"/>
          <p:cNvPicPr preferRelativeResize="0"/>
          <p:nvPr/>
        </p:nvPicPr>
        <p:blipFill>
          <a:blip r:embed="rId3">
            <a:alphaModFix/>
          </a:blip>
          <a:stretch>
            <a:fillRect/>
          </a:stretch>
        </p:blipFill>
        <p:spPr>
          <a:xfrm>
            <a:off x="394200" y="3723900"/>
            <a:ext cx="3526300" cy="3038699"/>
          </a:xfrm>
          <a:prstGeom prst="rect">
            <a:avLst/>
          </a:prstGeom>
          <a:noFill/>
          <a:ln>
            <a:noFill/>
          </a:ln>
        </p:spPr>
      </p:pic>
      <p:sp>
        <p:nvSpPr>
          <p:cNvPr id="691" name="Google Shape;691;p95"/>
          <p:cNvSpPr txBox="1">
            <a:spLocks noGrp="1"/>
          </p:cNvSpPr>
          <p:nvPr>
            <p:ph type="title"/>
          </p:nvPr>
        </p:nvSpPr>
        <p:spPr>
          <a:xfrm>
            <a:off x="3920500" y="3723900"/>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692" name="Google Shape;692;p95"/>
          <p:cNvSpPr txBox="1">
            <a:spLocks noGrp="1"/>
          </p:cNvSpPr>
          <p:nvPr>
            <p:ph type="title"/>
          </p:nvPr>
        </p:nvSpPr>
        <p:spPr>
          <a:xfrm>
            <a:off x="5606225" y="708530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時間：10分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pic>
        <p:nvPicPr>
          <p:cNvPr id="693" name="Google Shape;693;p95"/>
          <p:cNvPicPr preferRelativeResize="0"/>
          <p:nvPr/>
        </p:nvPicPr>
        <p:blipFill>
          <a:blip r:embed="rId3">
            <a:alphaModFix/>
          </a:blip>
          <a:stretch>
            <a:fillRect/>
          </a:stretch>
        </p:blipFill>
        <p:spPr>
          <a:xfrm>
            <a:off x="394200" y="3723900"/>
            <a:ext cx="3526300" cy="3038699"/>
          </a:xfrm>
          <a:prstGeom prst="rect">
            <a:avLst/>
          </a:prstGeom>
          <a:noFill/>
          <a:ln>
            <a:noFill/>
          </a:ln>
        </p:spPr>
      </p:pic>
      <p:sp>
        <p:nvSpPr>
          <p:cNvPr id="694" name="Google Shape;694;p95"/>
          <p:cNvSpPr txBox="1"/>
          <p:nvPr/>
        </p:nvSpPr>
        <p:spPr>
          <a:xfrm>
            <a:off x="1194775" y="2546600"/>
            <a:ext cx="10310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500" b="1"/>
              <a:t>公開スライドの</a:t>
            </a:r>
            <a:r>
              <a:rPr lang="en-US" sz="4000" b="1">
                <a:solidFill>
                  <a:schemeClr val="accent5"/>
                </a:solidFill>
              </a:rPr>
              <a:t>49〜52ページ</a:t>
            </a:r>
            <a:r>
              <a:rPr lang="en-US" sz="3500" b="1"/>
              <a:t>を開いてください</a:t>
            </a:r>
            <a:endParaRPr sz="3500"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a:t>情報漏えいを防ぐ方法</a:t>
            </a:r>
            <a:endParaRPr/>
          </a:p>
        </p:txBody>
      </p:sp>
      <p:sp>
        <p:nvSpPr>
          <p:cNvPr id="700" name="Google Shape;700;p9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48</a:t>
            </a:fld>
            <a:endParaRPr/>
          </a:p>
        </p:txBody>
      </p:sp>
      <p:sp>
        <p:nvSpPr>
          <p:cNvPr id="701" name="Google Shape;701;p96"/>
          <p:cNvSpPr txBox="1"/>
          <p:nvPr/>
        </p:nvSpPr>
        <p:spPr>
          <a:xfrm>
            <a:off x="627100" y="2488925"/>
            <a:ext cx="11957700" cy="16449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rmAutofit lnSpcReduction="10000"/>
          </a:bodyPr>
          <a:lstStyle/>
          <a:p>
            <a:pPr marL="0" lvl="0" indent="0" algn="l" rtl="0">
              <a:lnSpc>
                <a:spcPct val="115000"/>
              </a:lnSpc>
              <a:spcBef>
                <a:spcPts val="0"/>
              </a:spcBef>
              <a:spcAft>
                <a:spcPts val="1000"/>
              </a:spcAft>
              <a:buClr>
                <a:schemeClr val="dk1"/>
              </a:buClr>
              <a:buSzPts val="1100"/>
              <a:buFont typeface="Arial"/>
              <a:buNone/>
            </a:pPr>
            <a:r>
              <a:rPr lang="en-US" sz="3100">
                <a:solidFill>
                  <a:schemeClr val="dk1"/>
                </a:solidFill>
              </a:rPr>
              <a:t>情報漏えいを防ぐ</a:t>
            </a:r>
            <a:r>
              <a:rPr lang="en-US" sz="3100">
                <a:solidFill>
                  <a:schemeClr val="accent5"/>
                </a:solidFill>
              </a:rPr>
              <a:t>ためには</a:t>
            </a:r>
            <a:r>
              <a:rPr lang="en-US" sz="3100">
                <a:solidFill>
                  <a:schemeClr val="dk1"/>
                </a:solidFill>
              </a:rPr>
              <a:t>、機密情報を適切に取り扱う</a:t>
            </a:r>
            <a:r>
              <a:rPr lang="en-US" sz="3100">
                <a:solidFill>
                  <a:schemeClr val="accent5"/>
                </a:solidFill>
              </a:rPr>
              <a:t>必要があります。</a:t>
            </a:r>
            <a:br>
              <a:rPr lang="en-US" sz="3100">
                <a:solidFill>
                  <a:schemeClr val="accent5"/>
                </a:solidFill>
              </a:rPr>
            </a:br>
            <a:r>
              <a:rPr lang="en-US" sz="3100">
                <a:solidFill>
                  <a:schemeClr val="dk1"/>
                </a:solidFill>
              </a:rPr>
              <a:t>具体的な対策として、次のような方法があります。</a:t>
            </a:r>
            <a:endParaRPr sz="3400"/>
          </a:p>
        </p:txBody>
      </p:sp>
      <p:sp>
        <p:nvSpPr>
          <p:cNvPr id="702" name="Google Shape;702;p96"/>
          <p:cNvSpPr txBox="1"/>
          <p:nvPr/>
        </p:nvSpPr>
        <p:spPr>
          <a:xfrm>
            <a:off x="319900" y="4801025"/>
            <a:ext cx="12572100" cy="11313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0"/>
              </a:spcBef>
              <a:spcAft>
                <a:spcPts val="0"/>
              </a:spcAft>
              <a:buClr>
                <a:schemeClr val="accent5"/>
              </a:buClr>
              <a:buSzPts val="2700"/>
              <a:buChar char="➔"/>
            </a:pPr>
            <a:endParaRPr sz="3000">
              <a:solidFill>
                <a:schemeClr val="dk1"/>
              </a:solidFill>
            </a:endParaRPr>
          </a:p>
          <a:p>
            <a:pPr marL="0" lvl="0" indent="0" algn="l" rtl="0">
              <a:lnSpc>
                <a:spcPct val="115000"/>
              </a:lnSpc>
              <a:spcBef>
                <a:spcPts val="0"/>
              </a:spcBef>
              <a:spcAft>
                <a:spcPts val="0"/>
              </a:spcAft>
              <a:buNone/>
            </a:pP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1"/>
                                        </p:tgtEl>
                                        <p:attrNameLst>
                                          <p:attrName>style.visibility</p:attrName>
                                        </p:attrNameLst>
                                      </p:cBhvr>
                                      <p:to>
                                        <p:strVal val="visible"/>
                                      </p:to>
                                    </p:set>
                                    <p:animEffect transition="in" filter="fade">
                                      <p:cBhvr>
                                        <p:cTn id="7" dur="1000"/>
                                        <p:tgtEl>
                                          <p:spTgt spid="7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2"/>
                                        </p:tgtEl>
                                        <p:attrNameLst>
                                          <p:attrName>style.visibility</p:attrName>
                                        </p:attrNameLst>
                                      </p:cBhvr>
                                      <p:to>
                                        <p:strVal val="visible"/>
                                      </p:to>
                                    </p:set>
                                    <p:animEffect transition="in" filter="fade">
                                      <p:cBhvr>
                                        <p:cTn id="12" dur="1000"/>
                                        <p:tgtEl>
                                          <p:spTgt spid="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a:t>情報漏えいを防ぐ方法</a:t>
            </a:r>
            <a:endParaRPr/>
          </a:p>
        </p:txBody>
      </p:sp>
      <p:sp>
        <p:nvSpPr>
          <p:cNvPr id="708" name="Google Shape;708;p9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49</a:t>
            </a:fld>
            <a:endParaRPr/>
          </a:p>
        </p:txBody>
      </p:sp>
      <p:sp>
        <p:nvSpPr>
          <p:cNvPr id="709" name="Google Shape;709;p97"/>
          <p:cNvSpPr txBox="1"/>
          <p:nvPr/>
        </p:nvSpPr>
        <p:spPr>
          <a:xfrm>
            <a:off x="627100" y="2488925"/>
            <a:ext cx="11957700" cy="24261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100">
                <a:solidFill>
                  <a:schemeClr val="dk1"/>
                </a:solidFill>
              </a:rPr>
              <a:t>● </a:t>
            </a:r>
            <a:r>
              <a:rPr lang="en-US" sz="3100" b="1">
                <a:solidFill>
                  <a:schemeClr val="dk1"/>
                </a:solidFill>
              </a:rPr>
              <a:t>機密ファイルをノート型 PC に入れて持ち歩く場合</a:t>
            </a:r>
            <a:endParaRPr sz="3100" b="1">
              <a:solidFill>
                <a:schemeClr val="dk1"/>
              </a:solidFill>
            </a:endParaRPr>
          </a:p>
          <a:p>
            <a:pPr marL="0" lvl="0" indent="0" algn="l" rtl="0">
              <a:lnSpc>
                <a:spcPct val="115000"/>
              </a:lnSpc>
              <a:spcBef>
                <a:spcPts val="1000"/>
              </a:spcBef>
              <a:spcAft>
                <a:spcPts val="1000"/>
              </a:spcAft>
              <a:buClr>
                <a:schemeClr val="dk1"/>
              </a:buClr>
              <a:buSzPts val="1100"/>
              <a:buFont typeface="Arial"/>
              <a:buNone/>
            </a:pPr>
            <a:r>
              <a:rPr lang="en-US" sz="3100">
                <a:solidFill>
                  <a:schemeClr val="dk1"/>
                </a:solidFill>
              </a:rPr>
              <a:t>機密ファイルをノート型 PC に入れて持ち歩く</a:t>
            </a:r>
            <a:r>
              <a:rPr lang="en-US" sz="3100">
                <a:solidFill>
                  <a:schemeClr val="accent5"/>
                </a:solidFill>
              </a:rPr>
              <a:t>場合</a:t>
            </a:r>
            <a:r>
              <a:rPr lang="en-US" sz="3100">
                <a:solidFill>
                  <a:schemeClr val="dk1"/>
                </a:solidFill>
              </a:rPr>
              <a:t>、盗難や紛失のリスクがある</a:t>
            </a:r>
            <a:r>
              <a:rPr lang="en-US" sz="3100">
                <a:solidFill>
                  <a:schemeClr val="accent5"/>
                </a:solidFill>
              </a:rPr>
              <a:t>ため</a:t>
            </a:r>
            <a:r>
              <a:rPr lang="en-US" sz="3100">
                <a:solidFill>
                  <a:schemeClr val="dk1"/>
                </a:solidFill>
              </a:rPr>
              <a:t>、ハードディスクの内容を暗号化することで情報漏えいを防ぎます。</a:t>
            </a:r>
            <a:endParaRPr sz="3300">
              <a:solidFill>
                <a:schemeClr val="dk1"/>
              </a:solidFill>
            </a:endParaRPr>
          </a:p>
        </p:txBody>
      </p:sp>
      <p:sp>
        <p:nvSpPr>
          <p:cNvPr id="710" name="Google Shape;710;p97"/>
          <p:cNvSpPr txBox="1"/>
          <p:nvPr/>
        </p:nvSpPr>
        <p:spPr>
          <a:xfrm>
            <a:off x="319900" y="5358525"/>
            <a:ext cx="12572100" cy="6003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0"/>
              </a:spcBef>
              <a:spcAft>
                <a:spcPts val="1000"/>
              </a:spcAft>
              <a:buClr>
                <a:schemeClr val="dk1"/>
              </a:buClr>
              <a:buSzPts val="2700"/>
              <a:buChar char="➔"/>
            </a:pP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0"/>
                                        </p:tgtEl>
                                        <p:attrNameLst>
                                          <p:attrName>style.visibility</p:attrName>
                                        </p:attrNameLst>
                                      </p:cBhvr>
                                      <p:to>
                                        <p:strVal val="visible"/>
                                      </p:to>
                                    </p:set>
                                    <p:animEffect transition="in" filter="fade">
                                      <p:cBhvr>
                                        <p:cTn id="12" dur="10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08" name="Google Shape;308;p5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chemeClr val="dk1"/>
              </a:buClr>
              <a:buSzPts val="3200"/>
              <a:buFont typeface="Arial"/>
              <a:buNone/>
            </a:pPr>
            <a:r>
              <a:rPr lang="en-US">
                <a:solidFill>
                  <a:schemeClr val="dk1"/>
                </a:solidFill>
              </a:rPr>
              <a:t>先週の勉強した</a:t>
            </a:r>
            <a:r>
              <a:rPr lang="en-US" b="1">
                <a:solidFill>
                  <a:schemeClr val="dk1"/>
                </a:solidFill>
              </a:rPr>
              <a:t>「言葉」</a:t>
            </a:r>
            <a:r>
              <a:rPr lang="en-US">
                <a:solidFill>
                  <a:schemeClr val="dk1"/>
                </a:solidFill>
              </a:rPr>
              <a:t>と</a:t>
            </a:r>
            <a:r>
              <a:rPr lang="en-US" b="1">
                <a:solidFill>
                  <a:schemeClr val="dk1"/>
                </a:solidFill>
              </a:rPr>
              <a:t>「情報セキュリティ内容」</a:t>
            </a:r>
            <a:r>
              <a:rPr lang="en-US">
                <a:solidFill>
                  <a:schemeClr val="dk1"/>
                </a:solidFill>
              </a:rPr>
              <a:t>の</a:t>
            </a:r>
            <a:br>
              <a:rPr lang="en-US">
                <a:solidFill>
                  <a:schemeClr val="dk1"/>
                </a:solidFill>
              </a:rPr>
            </a:br>
            <a:r>
              <a:rPr lang="en-US">
                <a:solidFill>
                  <a:schemeClr val="dk1"/>
                </a:solidFill>
              </a:rPr>
              <a:t>ミニテストを実施します。</a:t>
            </a:r>
            <a:endParaRPr>
              <a:solidFill>
                <a:schemeClr val="dk1"/>
              </a:solidFill>
            </a:endParaRPr>
          </a:p>
          <a:p>
            <a:pPr marL="0" lvl="0" indent="0" algn="l" rtl="0">
              <a:lnSpc>
                <a:spcPct val="100000"/>
              </a:lnSpc>
              <a:spcBef>
                <a:spcPts val="0"/>
              </a:spcBef>
              <a:spcAft>
                <a:spcPts val="0"/>
              </a:spcAft>
              <a:buClr>
                <a:schemeClr val="dk1"/>
              </a:buClr>
              <a:buSzPts val="3200"/>
              <a:buFont typeface="Arial"/>
              <a:buNone/>
            </a:pPr>
            <a:endParaRPr>
              <a:solidFill>
                <a:schemeClr val="dk1"/>
              </a:solidFill>
            </a:endParaRPr>
          </a:p>
          <a:p>
            <a:pPr marL="0" lvl="0" indent="0" algn="l" rtl="0">
              <a:lnSpc>
                <a:spcPct val="100000"/>
              </a:lnSpc>
              <a:spcBef>
                <a:spcPts val="0"/>
              </a:spcBef>
              <a:spcAft>
                <a:spcPts val="0"/>
              </a:spcAft>
              <a:buClr>
                <a:schemeClr val="accent5"/>
              </a:buClr>
              <a:buSzPts val="3200"/>
              <a:buFont typeface="Arial"/>
              <a:buNone/>
            </a:pPr>
            <a:r>
              <a:rPr lang="en-US">
                <a:solidFill>
                  <a:schemeClr val="accent5"/>
                </a:solidFill>
              </a:rPr>
              <a:t>注意！</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別々の</a:t>
            </a:r>
            <a:r>
              <a:rPr lang="en-US">
                <a:solidFill>
                  <a:schemeClr val="accent5"/>
                </a:solidFill>
              </a:rPr>
              <a:t>席</a:t>
            </a:r>
            <a:r>
              <a:rPr lang="en-US">
                <a:solidFill>
                  <a:schemeClr val="accent5"/>
                </a:solidFill>
                <a:latin typeface="Arial"/>
                <a:ea typeface="Arial"/>
                <a:cs typeface="Arial"/>
                <a:sym typeface="Arial"/>
              </a:rPr>
              <a:t>に座ってください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話をしないでください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不正行為をした場合は、失格となります</a:t>
            </a:r>
            <a:r>
              <a:rPr lang="en-US">
                <a:solidFill>
                  <a:schemeClr val="accent5"/>
                </a:solidFill>
              </a:rPr>
              <a:t>。</a:t>
            </a:r>
            <a:endParaRPr/>
          </a:p>
        </p:txBody>
      </p:sp>
      <p:sp>
        <p:nvSpPr>
          <p:cNvPr id="309" name="Google Shape;309;p53"/>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9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a:t>情報漏えいを防ぐ方法</a:t>
            </a:r>
            <a:endParaRPr/>
          </a:p>
        </p:txBody>
      </p:sp>
      <p:sp>
        <p:nvSpPr>
          <p:cNvPr id="716" name="Google Shape;716;p9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50</a:t>
            </a:fld>
            <a:endParaRPr/>
          </a:p>
        </p:txBody>
      </p:sp>
      <p:sp>
        <p:nvSpPr>
          <p:cNvPr id="717" name="Google Shape;717;p98"/>
          <p:cNvSpPr txBox="1"/>
          <p:nvPr/>
        </p:nvSpPr>
        <p:spPr>
          <a:xfrm>
            <a:off x="627100" y="2488925"/>
            <a:ext cx="12090300" cy="24261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3100">
                <a:solidFill>
                  <a:schemeClr val="dk1"/>
                </a:solidFill>
              </a:rPr>
              <a:t>● </a:t>
            </a:r>
            <a:r>
              <a:rPr lang="en-US" sz="3100" b="1">
                <a:solidFill>
                  <a:schemeClr val="dk1"/>
                </a:solidFill>
              </a:rPr>
              <a:t>機密ファイルを廃棄する場合</a:t>
            </a:r>
            <a:endParaRPr sz="3100" b="1">
              <a:solidFill>
                <a:schemeClr val="dk1"/>
              </a:solidFill>
            </a:endParaRPr>
          </a:p>
          <a:p>
            <a:pPr marL="0" lvl="0" indent="0" algn="l" rtl="0">
              <a:lnSpc>
                <a:spcPct val="115000"/>
              </a:lnSpc>
              <a:spcBef>
                <a:spcPts val="1000"/>
              </a:spcBef>
              <a:spcAft>
                <a:spcPts val="1000"/>
              </a:spcAft>
              <a:buClr>
                <a:schemeClr val="dk1"/>
              </a:buClr>
              <a:buSzPts val="1100"/>
              <a:buFont typeface="Arial"/>
              <a:buNone/>
            </a:pPr>
            <a:r>
              <a:rPr lang="en-US" sz="3100">
                <a:solidFill>
                  <a:schemeClr val="dk1"/>
                </a:solidFill>
              </a:rPr>
              <a:t>機密ファイルが保存されたパソコンを産業廃棄物処理業者</a:t>
            </a:r>
            <a:r>
              <a:rPr lang="en-US" sz="3100">
                <a:solidFill>
                  <a:schemeClr val="accent5"/>
                </a:solidFill>
              </a:rPr>
              <a:t>に</a:t>
            </a:r>
            <a:br>
              <a:rPr lang="en-US" sz="3100">
                <a:solidFill>
                  <a:schemeClr val="dk1"/>
                </a:solidFill>
              </a:rPr>
            </a:br>
            <a:r>
              <a:rPr lang="en-US" sz="3100">
                <a:solidFill>
                  <a:schemeClr val="dk1"/>
                </a:solidFill>
              </a:rPr>
              <a:t>引き渡して廃棄する</a:t>
            </a:r>
            <a:r>
              <a:rPr lang="en-US" sz="3100">
                <a:solidFill>
                  <a:schemeClr val="accent5"/>
                </a:solidFill>
              </a:rPr>
              <a:t>場合</a:t>
            </a:r>
            <a:r>
              <a:rPr lang="en-US" sz="3100">
                <a:solidFill>
                  <a:schemeClr val="dk1"/>
                </a:solidFill>
              </a:rPr>
              <a:t>、磁気ディスクの全領域を複数回上書き</a:t>
            </a:r>
            <a:br>
              <a:rPr lang="en-US" sz="3100">
                <a:solidFill>
                  <a:schemeClr val="dk1"/>
                </a:solidFill>
              </a:rPr>
            </a:br>
            <a:r>
              <a:rPr lang="en-US" sz="3100">
                <a:solidFill>
                  <a:schemeClr val="dk1"/>
                </a:solidFill>
              </a:rPr>
              <a:t>する</a:t>
            </a:r>
            <a:r>
              <a:rPr lang="en-US" sz="3100">
                <a:solidFill>
                  <a:schemeClr val="accent5"/>
                </a:solidFill>
              </a:rPr>
              <a:t>など</a:t>
            </a:r>
            <a:r>
              <a:rPr lang="en-US" sz="3100">
                <a:solidFill>
                  <a:schemeClr val="dk1"/>
                </a:solidFill>
              </a:rPr>
              <a:t>、データを完全に消去する</a:t>
            </a:r>
            <a:r>
              <a:rPr lang="en-US" sz="3100">
                <a:solidFill>
                  <a:schemeClr val="accent5"/>
                </a:solidFill>
              </a:rPr>
              <a:t>必要があります</a:t>
            </a:r>
            <a:r>
              <a:rPr lang="en-US" sz="3100">
                <a:solidFill>
                  <a:schemeClr val="dk1"/>
                </a:solidFill>
              </a:rPr>
              <a:t>。</a:t>
            </a:r>
            <a:endParaRPr sz="3100" b="1">
              <a:solidFill>
                <a:schemeClr val="dk1"/>
              </a:solidFill>
            </a:endParaRPr>
          </a:p>
        </p:txBody>
      </p:sp>
      <p:sp>
        <p:nvSpPr>
          <p:cNvPr id="718" name="Google Shape;718;p98"/>
          <p:cNvSpPr txBox="1"/>
          <p:nvPr/>
        </p:nvSpPr>
        <p:spPr>
          <a:xfrm>
            <a:off x="319900" y="5358525"/>
            <a:ext cx="12572100" cy="12597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0"/>
              </a:spcBef>
              <a:spcAft>
                <a:spcPts val="0"/>
              </a:spcAft>
              <a:buClr>
                <a:schemeClr val="dk1"/>
              </a:buClr>
              <a:buSzPts val="2700"/>
              <a:buChar char="➔"/>
            </a:pPr>
            <a:endParaRPr sz="3000" b="1">
              <a:solidFill>
                <a:schemeClr val="dk1"/>
              </a:solidFill>
            </a:endParaRPr>
          </a:p>
          <a:p>
            <a:pPr marL="0" lvl="0" indent="0" algn="l" rtl="0">
              <a:lnSpc>
                <a:spcPct val="115000"/>
              </a:lnSpc>
              <a:spcBef>
                <a:spcPts val="1000"/>
              </a:spcBef>
              <a:spcAft>
                <a:spcPts val="0"/>
              </a:spcAft>
              <a:buNone/>
            </a:pP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
                                        </p:tgtEl>
                                        <p:attrNameLst>
                                          <p:attrName>style.visibility</p:attrName>
                                        </p:attrNameLst>
                                      </p:cBhvr>
                                      <p:to>
                                        <p:strVal val="visible"/>
                                      </p:to>
                                    </p:set>
                                    <p:animEffect transition="in" filter="fade">
                                      <p:cBhvr>
                                        <p:cTn id="7" dur="1000"/>
                                        <p:tgtEl>
                                          <p:spTgt spid="7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8"/>
                                        </p:tgtEl>
                                        <p:attrNameLst>
                                          <p:attrName>style.visibility</p:attrName>
                                        </p:attrNameLst>
                                      </p:cBhvr>
                                      <p:to>
                                        <p:strVal val="visible"/>
                                      </p:to>
                                    </p:set>
                                    <p:animEffect transition="in" filter="fade">
                                      <p:cBhvr>
                                        <p:cTn id="12" dur="1000"/>
                                        <p:tgtEl>
                                          <p:spTgt spid="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a:t>情報漏えいを防ぐ方法</a:t>
            </a:r>
            <a:endParaRPr/>
          </a:p>
        </p:txBody>
      </p:sp>
      <p:sp>
        <p:nvSpPr>
          <p:cNvPr id="724" name="Google Shape;724;p9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51</a:t>
            </a:fld>
            <a:endParaRPr/>
          </a:p>
        </p:txBody>
      </p:sp>
      <p:sp>
        <p:nvSpPr>
          <p:cNvPr id="725" name="Google Shape;725;p99"/>
          <p:cNvSpPr txBox="1"/>
          <p:nvPr/>
        </p:nvSpPr>
        <p:spPr>
          <a:xfrm>
            <a:off x="552450" y="2381250"/>
            <a:ext cx="12165000" cy="3066900"/>
          </a:xfrm>
          <a:prstGeom prst="rect">
            <a:avLst/>
          </a:prstGeom>
          <a:noFill/>
          <a:ln w="19050" cap="flat" cmpd="sng">
            <a:solidFill>
              <a:schemeClr val="accent5"/>
            </a:solidFill>
            <a:prstDash val="dash"/>
            <a:round/>
            <a:headEnd type="none" w="sm" len="sm"/>
            <a:tailEnd type="none" w="sm" len="sm"/>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3100">
                <a:solidFill>
                  <a:schemeClr val="dk1"/>
                </a:solidFill>
              </a:rPr>
              <a:t>● </a:t>
            </a:r>
            <a:r>
              <a:rPr lang="en-US" sz="3100" b="1">
                <a:solidFill>
                  <a:schemeClr val="dk1"/>
                </a:solidFill>
              </a:rPr>
              <a:t>機密ファイルをメールで送信する場合</a:t>
            </a:r>
            <a:endParaRPr sz="31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3100">
                <a:solidFill>
                  <a:schemeClr val="dk1"/>
                </a:solidFill>
              </a:rPr>
              <a:t>機密ファイルにパスワードを設定してメール添付する</a:t>
            </a:r>
            <a:r>
              <a:rPr lang="en-US" sz="3100">
                <a:solidFill>
                  <a:schemeClr val="accent5"/>
                </a:solidFill>
              </a:rPr>
              <a:t>場合</a:t>
            </a:r>
            <a:r>
              <a:rPr lang="en-US" sz="3100">
                <a:solidFill>
                  <a:schemeClr val="dk1"/>
                </a:solidFill>
              </a:rPr>
              <a:t>、パスワードはそのメールには記載せず、別の手段で相手に伝えるようにします。宛先を間違えて機密ファイルが誤送信された</a:t>
            </a:r>
            <a:r>
              <a:rPr lang="en-US" sz="3100">
                <a:solidFill>
                  <a:schemeClr val="accent5"/>
                </a:solidFill>
              </a:rPr>
              <a:t>場合にも</a:t>
            </a:r>
            <a:r>
              <a:rPr lang="en-US" sz="3100">
                <a:solidFill>
                  <a:schemeClr val="dk1"/>
                </a:solidFill>
              </a:rPr>
              <a:t>、</a:t>
            </a:r>
            <a:br>
              <a:rPr lang="en-US" sz="3100">
                <a:solidFill>
                  <a:schemeClr val="dk1"/>
                </a:solidFill>
              </a:rPr>
            </a:br>
            <a:r>
              <a:rPr lang="en-US" sz="3100">
                <a:solidFill>
                  <a:schemeClr val="dk1"/>
                </a:solidFill>
              </a:rPr>
              <a:t>情報漏えいを防ぐことができます。</a:t>
            </a:r>
            <a:endParaRPr sz="3300">
              <a:solidFill>
                <a:schemeClr val="dk1"/>
              </a:solidFill>
            </a:endParaRPr>
          </a:p>
        </p:txBody>
      </p:sp>
      <p:sp>
        <p:nvSpPr>
          <p:cNvPr id="726" name="Google Shape;726;p99"/>
          <p:cNvSpPr txBox="1"/>
          <p:nvPr/>
        </p:nvSpPr>
        <p:spPr>
          <a:xfrm>
            <a:off x="300850" y="5949075"/>
            <a:ext cx="12572100" cy="1259700"/>
          </a:xfrm>
          <a:prstGeom prst="rect">
            <a:avLst/>
          </a:prstGeom>
          <a:noFill/>
          <a:ln>
            <a:noFill/>
          </a:ln>
        </p:spPr>
        <p:txBody>
          <a:bodyPr spcFirstLastPara="1" wrap="square" lIns="91425" tIns="91425" rIns="91425" bIns="91425" anchor="t" anchorCtr="0">
            <a:spAutoFit/>
          </a:bodyPr>
          <a:lstStyle/>
          <a:p>
            <a:pPr marL="457200" lvl="0" indent="-400050" algn="l" rtl="0">
              <a:lnSpc>
                <a:spcPct val="115000"/>
              </a:lnSpc>
              <a:spcBef>
                <a:spcPts val="0"/>
              </a:spcBef>
              <a:spcAft>
                <a:spcPts val="0"/>
              </a:spcAft>
              <a:buClr>
                <a:schemeClr val="dk1"/>
              </a:buClr>
              <a:buSzPts val="2700"/>
              <a:buChar char="➔"/>
            </a:pPr>
            <a:endParaRPr sz="3000" b="1">
              <a:solidFill>
                <a:schemeClr val="dk1"/>
              </a:solidFill>
            </a:endParaRPr>
          </a:p>
          <a:p>
            <a:pPr marL="0" lvl="0" indent="0" algn="l" rtl="0">
              <a:lnSpc>
                <a:spcPct val="115000"/>
              </a:lnSpc>
              <a:spcBef>
                <a:spcPts val="1000"/>
              </a:spcBef>
              <a:spcAft>
                <a:spcPts val="0"/>
              </a:spcAft>
              <a:buNone/>
            </a:pPr>
            <a:endParaRPr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5"/>
                                        </p:tgtEl>
                                        <p:attrNameLst>
                                          <p:attrName>style.visibility</p:attrName>
                                        </p:attrNameLst>
                                      </p:cBhvr>
                                      <p:to>
                                        <p:strVal val="visible"/>
                                      </p:to>
                                    </p:set>
                                    <p:animEffect transition="in" filter="fade">
                                      <p:cBhvr>
                                        <p:cTn id="7" dur="1000"/>
                                        <p:tgtEl>
                                          <p:spTgt spid="7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6"/>
                                        </p:tgtEl>
                                        <p:attrNameLst>
                                          <p:attrName>style.visibility</p:attrName>
                                        </p:attrNameLst>
                                      </p:cBhvr>
                                      <p:to>
                                        <p:strVal val="visible"/>
                                      </p:to>
                                    </p:set>
                                    <p:animEffect transition="in" filter="fade">
                                      <p:cBhvr>
                                        <p:cTn id="12" dur="1000"/>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0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聞き取り</a:t>
            </a:r>
            <a:endParaRPr b="1"/>
          </a:p>
        </p:txBody>
      </p:sp>
      <p:sp>
        <p:nvSpPr>
          <p:cNvPr id="732" name="Google Shape;732;p10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1"/>
          <p:cNvSpPr txBox="1">
            <a:spLocks noGrp="1"/>
          </p:cNvSpPr>
          <p:nvPr>
            <p:ph type="title"/>
          </p:nvPr>
        </p:nvSpPr>
        <p:spPr>
          <a:xfrm>
            <a:off x="1270000" y="70172"/>
            <a:ext cx="108984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endParaRPr b="1"/>
          </a:p>
        </p:txBody>
      </p:sp>
      <p:sp>
        <p:nvSpPr>
          <p:cNvPr id="738" name="Google Shape;738;p10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53</a:t>
            </a:fld>
            <a:endParaRPr/>
          </a:p>
        </p:txBody>
      </p:sp>
      <p:sp>
        <p:nvSpPr>
          <p:cNvPr id="739" name="Google Shape;739;p101"/>
          <p:cNvSpPr txBox="1">
            <a:spLocks noGrp="1"/>
          </p:cNvSpPr>
          <p:nvPr>
            <p:ph type="body" idx="1"/>
          </p:nvPr>
        </p:nvSpPr>
        <p:spPr>
          <a:xfrm>
            <a:off x="513900" y="2359225"/>
            <a:ext cx="12203400" cy="69798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0000"/>
              </a:buClr>
              <a:buSzPts val="2528"/>
              <a:buFont typeface="Arial"/>
              <a:buNone/>
            </a:pPr>
            <a:endParaRPr sz="3000"/>
          </a:p>
          <a:p>
            <a:pPr marL="0" lvl="0" indent="0" algn="l" rtl="0">
              <a:lnSpc>
                <a:spcPct val="100000"/>
              </a:lnSpc>
              <a:spcBef>
                <a:spcPts val="0"/>
              </a:spcBef>
              <a:spcAft>
                <a:spcPts val="0"/>
              </a:spcAft>
              <a:buClr>
                <a:srgbClr val="000000"/>
              </a:buClr>
              <a:buSzPts val="2528"/>
              <a:buFont typeface="Arial"/>
              <a:buNone/>
            </a:pPr>
            <a:r>
              <a:rPr lang="en-US" sz="3000">
                <a:latin typeface="Arial"/>
                <a:ea typeface="Arial"/>
                <a:cs typeface="Arial"/>
                <a:sym typeface="Arial"/>
              </a:rPr>
              <a:t>1. </a:t>
            </a:r>
            <a:r>
              <a:rPr lang="en-US" sz="3000"/>
              <a:t>聞き取りの問題を配ります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2. 本文の内容を確認してください</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3. 音声を</a:t>
            </a:r>
            <a:r>
              <a:rPr lang="en-US" sz="3000"/>
              <a:t>2</a:t>
            </a:r>
            <a:r>
              <a:rPr lang="en-US" sz="3000">
                <a:latin typeface="Arial"/>
                <a:ea typeface="Arial"/>
                <a:cs typeface="Arial"/>
                <a:sym typeface="Arial"/>
              </a:rPr>
              <a:t>回流します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lang="en-US" sz="3000" b="1">
                <a:solidFill>
                  <a:srgbClr val="C63024"/>
                </a:solidFill>
              </a:rPr>
              <a:t>通常スピード</a:t>
            </a:r>
            <a:r>
              <a:rPr lang="en-US" sz="3000">
                <a:latin typeface="Arial"/>
                <a:ea typeface="Arial"/>
                <a:cs typeface="Arial"/>
                <a:sym typeface="Arial"/>
              </a:rPr>
              <a:t>で音声を流す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lang="en-US" sz="3000" b="1">
                <a:solidFill>
                  <a:srgbClr val="C63024"/>
                </a:solidFill>
              </a:rPr>
              <a:t>途中で一時停止しながら通常スピード</a:t>
            </a:r>
            <a:r>
              <a:rPr lang="en-US" sz="3000"/>
              <a:t>で</a:t>
            </a:r>
            <a:r>
              <a:rPr lang="en-US" sz="3000">
                <a:latin typeface="Arial"/>
                <a:ea typeface="Arial"/>
                <a:cs typeface="Arial"/>
                <a:sym typeface="Arial"/>
              </a:rPr>
              <a:t>音声を流す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 </a:t>
            </a:r>
            <a:r>
              <a:rPr lang="en-US" sz="3000"/>
              <a:t>4. </a:t>
            </a:r>
            <a:r>
              <a:rPr lang="en-US" sz="3000">
                <a:latin typeface="Arial"/>
                <a:ea typeface="Arial"/>
                <a:cs typeface="Arial"/>
                <a:sym typeface="Arial"/>
              </a:rPr>
              <a:t>聞き取れた言葉を</a:t>
            </a:r>
            <a:r>
              <a:rPr lang="en-US" sz="3000"/>
              <a:t>①〜⑩の該当入力欄に入力してください</a:t>
            </a:r>
            <a:r>
              <a:rPr lang="en-US" sz="3000">
                <a:latin typeface="Arial"/>
                <a:ea typeface="Arial"/>
                <a:cs typeface="Arial"/>
                <a:sym typeface="Arial"/>
              </a:rPr>
              <a:t>。</a:t>
            </a:r>
            <a:endParaRPr sz="3000">
              <a:latin typeface="Arial"/>
              <a:ea typeface="Arial"/>
              <a:cs typeface="Arial"/>
              <a:sym typeface="Arial"/>
            </a:endParaRPr>
          </a:p>
          <a:p>
            <a:pPr marL="0" lvl="0" indent="0" algn="l" rtl="0">
              <a:lnSpc>
                <a:spcPct val="100000"/>
              </a:lnSpc>
              <a:spcBef>
                <a:spcPts val="1800"/>
              </a:spcBef>
              <a:spcAft>
                <a:spcPts val="0"/>
              </a:spcAft>
              <a:buClr>
                <a:srgbClr val="000000"/>
              </a:buClr>
              <a:buSzPts val="2528"/>
              <a:buFont typeface="Arial"/>
              <a:buNone/>
            </a:pPr>
            <a:r>
              <a:rPr lang="en-US" sz="3000"/>
              <a:t>　　</a:t>
            </a:r>
            <a:r>
              <a:rPr lang="en-US" sz="2400"/>
              <a:t>※漢字が分からない場合はひらがなで入力してもOKです。</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02"/>
          <p:cNvSpPr txBox="1">
            <a:spLocks noGrp="1"/>
          </p:cNvSpPr>
          <p:nvPr>
            <p:ph type="title"/>
          </p:nvPr>
        </p:nvSpPr>
        <p:spPr>
          <a:xfrm>
            <a:off x="818590" y="195815"/>
            <a:ext cx="11367600" cy="1218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a:solidFill>
                  <a:srgbClr val="000000"/>
                </a:solidFill>
              </a:rPr>
              <a:t>聞き取り</a:t>
            </a:r>
            <a:endParaRPr b="1"/>
          </a:p>
        </p:txBody>
      </p:sp>
      <p:sp>
        <p:nvSpPr>
          <p:cNvPr id="745" name="Google Shape;745;p102"/>
          <p:cNvSpPr txBox="1"/>
          <p:nvPr/>
        </p:nvSpPr>
        <p:spPr>
          <a:xfrm>
            <a:off x="9067117" y="2150109"/>
            <a:ext cx="3131700" cy="5109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a:p>
        </p:txBody>
      </p:sp>
      <p:sp>
        <p:nvSpPr>
          <p:cNvPr id="746" name="Google Shape;746;p102"/>
          <p:cNvSpPr txBox="1"/>
          <p:nvPr/>
        </p:nvSpPr>
        <p:spPr>
          <a:xfrm>
            <a:off x="1888622" y="1301300"/>
            <a:ext cx="9334800" cy="492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聞き取れた言葉を</a:t>
            </a:r>
            <a:r>
              <a:rPr lang="en-US" sz="3000"/>
              <a:t>（　　　　　　）</a:t>
            </a:r>
            <a:r>
              <a:rPr lang="en-US" sz="3000" b="0" i="0" u="none" strike="noStrike" cap="none">
                <a:solidFill>
                  <a:srgbClr val="000000"/>
                </a:solidFill>
                <a:latin typeface="Arial"/>
                <a:ea typeface="Arial"/>
                <a:cs typeface="Arial"/>
                <a:sym typeface="Arial"/>
              </a:rPr>
              <a:t>に書きなさい。</a:t>
            </a:r>
            <a:endParaRPr/>
          </a:p>
        </p:txBody>
      </p:sp>
      <p:sp>
        <p:nvSpPr>
          <p:cNvPr id="747" name="Google Shape;747;p102"/>
          <p:cNvSpPr/>
          <p:nvPr/>
        </p:nvSpPr>
        <p:spPr>
          <a:xfrm>
            <a:off x="488075" y="2296300"/>
            <a:ext cx="12135900" cy="67500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lvl="0" indent="0" algn="ctr" rtl="0">
              <a:lnSpc>
                <a:spcPct val="115000"/>
              </a:lnSpc>
              <a:spcBef>
                <a:spcPts val="1000"/>
              </a:spcBef>
              <a:spcAft>
                <a:spcPts val="0"/>
              </a:spcAft>
              <a:buNone/>
            </a:pPr>
            <a:r>
              <a:rPr lang="en-US" sz="3000" b="1">
                <a:solidFill>
                  <a:schemeClr val="dk1"/>
                </a:solidFill>
                <a:highlight>
                  <a:schemeClr val="lt1"/>
                </a:highlight>
              </a:rPr>
              <a:t>リスクアセスメント</a:t>
            </a:r>
            <a:endParaRPr sz="3000" b="1">
              <a:solidFill>
                <a:schemeClr val="dk1"/>
              </a:solidFill>
              <a:highlight>
                <a:schemeClr val="lt1"/>
              </a:highlight>
            </a:endParaRPr>
          </a:p>
          <a:p>
            <a:pPr marL="0" lvl="0" indent="0" algn="l" rtl="0">
              <a:lnSpc>
                <a:spcPct val="115000"/>
              </a:lnSpc>
              <a:spcBef>
                <a:spcPts val="1000"/>
              </a:spcBef>
              <a:spcAft>
                <a:spcPts val="0"/>
              </a:spcAft>
              <a:buNone/>
            </a:pPr>
            <a:r>
              <a:rPr lang="en-US" sz="3000">
                <a:solidFill>
                  <a:schemeClr val="dk1"/>
                </a:solidFill>
                <a:highlight>
                  <a:schemeClr val="lt1"/>
                </a:highlight>
              </a:rPr>
              <a:t> さまざまな脅威が発生する可能性のことを、リスクといいます。</a:t>
            </a:r>
            <a:endParaRPr sz="3000">
              <a:solidFill>
                <a:schemeClr val="dk1"/>
              </a:solidFill>
              <a:highlight>
                <a:schemeClr val="lt1"/>
              </a:highlight>
            </a:endParaRPr>
          </a:p>
          <a:p>
            <a:pPr marL="0" lvl="0" indent="0" algn="l" rtl="0">
              <a:lnSpc>
                <a:spcPct val="115000"/>
              </a:lnSpc>
              <a:spcBef>
                <a:spcPts val="1000"/>
              </a:spcBef>
              <a:spcAft>
                <a:spcPts val="0"/>
              </a:spcAft>
              <a:buNone/>
            </a:pPr>
            <a:r>
              <a:rPr lang="en-US" sz="3000">
                <a:solidFill>
                  <a:schemeClr val="dk1"/>
                </a:solidFill>
                <a:highlight>
                  <a:schemeClr val="lt1"/>
                </a:highlight>
              </a:rPr>
              <a:t> 情報資産に対するリスクを</a:t>
            </a:r>
            <a:r>
              <a:rPr lang="en-US" sz="2700">
                <a:solidFill>
                  <a:schemeClr val="accent5"/>
                </a:solidFill>
                <a:highlight>
                  <a:schemeClr val="lt1"/>
                </a:highlight>
              </a:rPr>
              <a:t>（</a:t>
            </a:r>
            <a:r>
              <a:rPr lang="en-US" sz="2700" u="sng">
                <a:solidFill>
                  <a:schemeClr val="accent5"/>
                </a:solidFill>
                <a:highlight>
                  <a:schemeClr val="lt1"/>
                </a:highlight>
              </a:rPr>
              <a:t>①　　　　</a:t>
            </a:r>
            <a:r>
              <a:rPr lang="en-US" sz="2700">
                <a:solidFill>
                  <a:schemeClr val="accent5"/>
                </a:solidFill>
                <a:highlight>
                  <a:schemeClr val="lt1"/>
                </a:highlight>
              </a:rPr>
              <a:t>）</a:t>
            </a:r>
            <a:r>
              <a:rPr lang="en-US" sz="3000">
                <a:solidFill>
                  <a:schemeClr val="dk1"/>
                </a:solidFill>
                <a:highlight>
                  <a:schemeClr val="lt1"/>
                </a:highlight>
              </a:rPr>
              <a:t>、リスクによって発生する</a:t>
            </a:r>
            <a:br>
              <a:rPr lang="en-US" sz="3000">
                <a:solidFill>
                  <a:schemeClr val="dk1"/>
                </a:solidFill>
                <a:highlight>
                  <a:schemeClr val="lt1"/>
                </a:highlight>
              </a:rPr>
            </a:br>
            <a:r>
              <a:rPr lang="en-US" sz="3000">
                <a:solidFill>
                  <a:schemeClr val="dk1"/>
                </a:solidFill>
                <a:highlight>
                  <a:schemeClr val="lt1"/>
                </a:highlight>
              </a:rPr>
              <a:t> 可能性のある</a:t>
            </a:r>
            <a:r>
              <a:rPr lang="en-US" sz="2700">
                <a:solidFill>
                  <a:schemeClr val="accent5"/>
                </a:solidFill>
                <a:highlight>
                  <a:schemeClr val="lt1"/>
                </a:highlight>
              </a:rPr>
              <a:t>（</a:t>
            </a:r>
            <a:r>
              <a:rPr lang="en-US" sz="2700" u="sng">
                <a:solidFill>
                  <a:schemeClr val="accent5"/>
                </a:solidFill>
                <a:highlight>
                  <a:schemeClr val="lt1"/>
                </a:highlight>
              </a:rPr>
              <a:t>②　　　　　</a:t>
            </a:r>
            <a:r>
              <a:rPr lang="en-US" sz="2700">
                <a:solidFill>
                  <a:schemeClr val="accent5"/>
                </a:solidFill>
                <a:highlight>
                  <a:schemeClr val="lt1"/>
                </a:highlight>
              </a:rPr>
              <a:t>）</a:t>
            </a:r>
            <a:r>
              <a:rPr lang="en-US" sz="3000">
                <a:solidFill>
                  <a:schemeClr val="dk1"/>
                </a:solidFill>
                <a:highlight>
                  <a:schemeClr val="lt1"/>
                </a:highlight>
              </a:rPr>
              <a:t>を明らかにした上で、リスク対応を</a:t>
            </a:r>
            <a:br>
              <a:rPr lang="en-US" sz="3000">
                <a:solidFill>
                  <a:schemeClr val="dk1"/>
                </a:solidFill>
                <a:highlight>
                  <a:schemeClr val="lt1"/>
                </a:highlight>
              </a:rPr>
            </a:br>
            <a:r>
              <a:rPr lang="en-US" sz="2700">
                <a:solidFill>
                  <a:schemeClr val="accent5"/>
                </a:solidFill>
                <a:highlight>
                  <a:schemeClr val="lt1"/>
                </a:highlight>
              </a:rPr>
              <a:t>（</a:t>
            </a:r>
            <a:r>
              <a:rPr lang="en-US" sz="2700" u="sng">
                <a:solidFill>
                  <a:schemeClr val="accent5"/>
                </a:solidFill>
                <a:highlight>
                  <a:schemeClr val="lt1"/>
                </a:highlight>
              </a:rPr>
              <a:t>③　　　　　</a:t>
            </a:r>
            <a:r>
              <a:rPr lang="en-US" sz="2700">
                <a:solidFill>
                  <a:schemeClr val="accent5"/>
                </a:solidFill>
                <a:highlight>
                  <a:schemeClr val="lt1"/>
                </a:highlight>
              </a:rPr>
              <a:t>）</a:t>
            </a:r>
            <a:r>
              <a:rPr lang="en-US" sz="3000">
                <a:solidFill>
                  <a:schemeClr val="dk1"/>
                </a:solidFill>
                <a:highlight>
                  <a:schemeClr val="lt1"/>
                </a:highlight>
              </a:rPr>
              <a:t>一連のプロセスをリスクアセスメントといいます。</a:t>
            </a:r>
            <a:endParaRPr sz="3000">
              <a:solidFill>
                <a:schemeClr val="dk1"/>
              </a:solidFill>
              <a:highlight>
                <a:schemeClr val="lt1"/>
              </a:highlight>
            </a:endParaRPr>
          </a:p>
          <a:p>
            <a:pPr marL="0" lvl="0" indent="0" algn="l" rtl="0">
              <a:lnSpc>
                <a:spcPct val="115000"/>
              </a:lnSpc>
              <a:spcBef>
                <a:spcPts val="1000"/>
              </a:spcBef>
              <a:spcAft>
                <a:spcPts val="0"/>
              </a:spcAft>
              <a:buNone/>
            </a:pPr>
            <a:r>
              <a:rPr lang="en-US" sz="3000">
                <a:solidFill>
                  <a:schemeClr val="dk1"/>
                </a:solidFill>
                <a:highlight>
                  <a:schemeClr val="lt1"/>
                </a:highlight>
              </a:rPr>
              <a:t> 分析によって得られた</a:t>
            </a:r>
            <a:r>
              <a:rPr lang="en-US" sz="2700">
                <a:solidFill>
                  <a:schemeClr val="accent5"/>
                </a:solidFill>
                <a:highlight>
                  <a:schemeClr val="lt1"/>
                </a:highlight>
              </a:rPr>
              <a:t>（</a:t>
            </a:r>
            <a:r>
              <a:rPr lang="en-US" sz="2700" u="sng">
                <a:solidFill>
                  <a:schemeClr val="accent5"/>
                </a:solidFill>
                <a:highlight>
                  <a:schemeClr val="lt1"/>
                </a:highlight>
              </a:rPr>
              <a:t>④　　　　　</a:t>
            </a:r>
            <a:r>
              <a:rPr lang="en-US" sz="2700">
                <a:solidFill>
                  <a:schemeClr val="accent5"/>
                </a:solidFill>
                <a:highlight>
                  <a:schemeClr val="lt1"/>
                </a:highlight>
              </a:rPr>
              <a:t>）</a:t>
            </a:r>
            <a:r>
              <a:rPr lang="en-US" sz="3000">
                <a:solidFill>
                  <a:schemeClr val="dk1"/>
                </a:solidFill>
                <a:highlight>
                  <a:schemeClr val="lt1"/>
                </a:highlight>
              </a:rPr>
              <a:t>と</a:t>
            </a:r>
            <a:r>
              <a:rPr lang="en-US" sz="2700">
                <a:solidFill>
                  <a:schemeClr val="accent5"/>
                </a:solidFill>
                <a:highlight>
                  <a:schemeClr val="lt1"/>
                </a:highlight>
              </a:rPr>
              <a:t>（</a:t>
            </a:r>
            <a:r>
              <a:rPr lang="en-US" sz="2700" u="sng">
                <a:solidFill>
                  <a:schemeClr val="accent5"/>
                </a:solidFill>
                <a:highlight>
                  <a:schemeClr val="lt1"/>
                </a:highlight>
              </a:rPr>
              <a:t>⑤　　　　　</a:t>
            </a:r>
            <a:r>
              <a:rPr lang="en-US" sz="2700">
                <a:solidFill>
                  <a:schemeClr val="accent5"/>
                </a:solidFill>
                <a:highlight>
                  <a:schemeClr val="lt1"/>
                </a:highlight>
              </a:rPr>
              <a:t>）</a:t>
            </a:r>
            <a:r>
              <a:rPr lang="en-US" sz="3000">
                <a:solidFill>
                  <a:schemeClr val="dk1"/>
                </a:solidFill>
                <a:highlight>
                  <a:schemeClr val="lt1"/>
                </a:highlight>
              </a:rPr>
              <a:t>から、</a:t>
            </a:r>
            <a:br>
              <a:rPr lang="en-US" sz="3000">
                <a:solidFill>
                  <a:schemeClr val="dk1"/>
                </a:solidFill>
                <a:highlight>
                  <a:schemeClr val="lt1"/>
                </a:highlight>
              </a:rPr>
            </a:br>
            <a:r>
              <a:rPr lang="en-US" sz="3000">
                <a:solidFill>
                  <a:schemeClr val="dk1"/>
                </a:solidFill>
                <a:highlight>
                  <a:schemeClr val="lt1"/>
                </a:highlight>
              </a:rPr>
              <a:t> リスク発生時の被害の大きさを評価し、</a:t>
            </a:r>
            <a:r>
              <a:rPr lang="en-US" sz="2700">
                <a:solidFill>
                  <a:schemeClr val="accent5"/>
                </a:solidFill>
                <a:highlight>
                  <a:schemeClr val="lt1"/>
                </a:highlight>
              </a:rPr>
              <a:t>（</a:t>
            </a:r>
            <a:r>
              <a:rPr lang="en-US" sz="2700" u="sng">
                <a:solidFill>
                  <a:schemeClr val="accent5"/>
                </a:solidFill>
                <a:highlight>
                  <a:schemeClr val="lt1"/>
                </a:highlight>
              </a:rPr>
              <a:t>⑥　　　　　</a:t>
            </a:r>
            <a:r>
              <a:rPr lang="en-US" sz="2700">
                <a:solidFill>
                  <a:schemeClr val="accent5"/>
                </a:solidFill>
                <a:highlight>
                  <a:schemeClr val="lt1"/>
                </a:highlight>
              </a:rPr>
              <a:t>）</a:t>
            </a:r>
            <a:r>
              <a:rPr lang="en-US" sz="3000">
                <a:solidFill>
                  <a:schemeClr val="dk1"/>
                </a:solidFill>
                <a:highlight>
                  <a:schemeClr val="lt1"/>
                </a:highlight>
              </a:rPr>
              <a:t>をつけて</a:t>
            </a:r>
            <a:br>
              <a:rPr lang="en-US" sz="3000">
                <a:solidFill>
                  <a:schemeClr val="dk1"/>
                </a:solidFill>
                <a:highlight>
                  <a:schemeClr val="lt1"/>
                </a:highlight>
              </a:rPr>
            </a:br>
            <a:r>
              <a:rPr lang="en-US" sz="3000">
                <a:solidFill>
                  <a:schemeClr val="dk1"/>
                </a:solidFill>
                <a:highlight>
                  <a:schemeClr val="lt1"/>
                </a:highlight>
              </a:rPr>
              <a:t> 対応を検討します。</a:t>
            </a:r>
            <a:endParaRPr sz="3000">
              <a:solidFill>
                <a:schemeClr val="dk1"/>
              </a:solidFill>
              <a:highlight>
                <a:schemeClr val="lt1"/>
              </a:highlight>
            </a:endParaRPr>
          </a:p>
          <a:p>
            <a:pPr marL="0" lvl="0" indent="0" algn="l" rtl="0">
              <a:lnSpc>
                <a:spcPct val="115000"/>
              </a:lnSpc>
              <a:spcBef>
                <a:spcPts val="1000"/>
              </a:spcBef>
              <a:spcAft>
                <a:spcPts val="1000"/>
              </a:spcAft>
              <a:buNone/>
            </a:pPr>
            <a:r>
              <a:rPr lang="en-US" sz="3000">
                <a:solidFill>
                  <a:schemeClr val="dk1"/>
                </a:solidFill>
                <a:highlight>
                  <a:schemeClr val="lt1"/>
                </a:highlight>
              </a:rPr>
              <a:t> リスク対策には、4つの種類があります。リスク</a:t>
            </a:r>
            <a:r>
              <a:rPr lang="en-US" sz="2700">
                <a:solidFill>
                  <a:schemeClr val="accent5"/>
                </a:solidFill>
                <a:highlight>
                  <a:schemeClr val="lt1"/>
                </a:highlight>
              </a:rPr>
              <a:t>（</a:t>
            </a:r>
            <a:r>
              <a:rPr lang="en-US" sz="2700" u="sng">
                <a:solidFill>
                  <a:schemeClr val="accent5"/>
                </a:solidFill>
                <a:highlight>
                  <a:schemeClr val="lt1"/>
                </a:highlight>
              </a:rPr>
              <a:t>⑦　　　　　</a:t>
            </a:r>
            <a:r>
              <a:rPr lang="en-US" sz="2700">
                <a:solidFill>
                  <a:schemeClr val="accent5"/>
                </a:solidFill>
                <a:highlight>
                  <a:schemeClr val="lt1"/>
                </a:highlight>
              </a:rPr>
              <a:t>）</a:t>
            </a:r>
            <a:r>
              <a:rPr lang="en-US" sz="3000">
                <a:solidFill>
                  <a:schemeClr val="dk1"/>
                </a:solidFill>
                <a:highlight>
                  <a:schemeClr val="lt1"/>
                </a:highlight>
              </a:rPr>
              <a:t>、</a:t>
            </a:r>
            <a:br>
              <a:rPr lang="en-US" sz="3000">
                <a:solidFill>
                  <a:schemeClr val="dk1"/>
                </a:solidFill>
                <a:highlight>
                  <a:schemeClr val="lt1"/>
                </a:highlight>
              </a:rPr>
            </a:br>
            <a:r>
              <a:rPr lang="en-US" sz="3000">
                <a:solidFill>
                  <a:schemeClr val="dk1"/>
                </a:solidFill>
                <a:highlight>
                  <a:schemeClr val="lt1"/>
                </a:highlight>
              </a:rPr>
              <a:t> リスク</a:t>
            </a:r>
            <a:r>
              <a:rPr lang="en-US" sz="2700">
                <a:solidFill>
                  <a:schemeClr val="accent5"/>
                </a:solidFill>
                <a:highlight>
                  <a:schemeClr val="lt1"/>
                </a:highlight>
              </a:rPr>
              <a:t>（</a:t>
            </a:r>
            <a:r>
              <a:rPr lang="en-US" sz="2700" u="sng">
                <a:solidFill>
                  <a:schemeClr val="accent5"/>
                </a:solidFill>
                <a:highlight>
                  <a:schemeClr val="lt1"/>
                </a:highlight>
              </a:rPr>
              <a:t>⑧　　　　　</a:t>
            </a:r>
            <a:r>
              <a:rPr lang="en-US" sz="2700">
                <a:solidFill>
                  <a:schemeClr val="accent5"/>
                </a:solidFill>
                <a:highlight>
                  <a:schemeClr val="lt1"/>
                </a:highlight>
              </a:rPr>
              <a:t>）</a:t>
            </a:r>
            <a:r>
              <a:rPr lang="en-US" sz="3000">
                <a:solidFill>
                  <a:schemeClr val="dk1"/>
                </a:solidFill>
                <a:highlight>
                  <a:schemeClr val="lt1"/>
                </a:highlight>
              </a:rPr>
              <a:t>移転、リスク</a:t>
            </a:r>
            <a:r>
              <a:rPr lang="en-US" sz="2700">
                <a:solidFill>
                  <a:schemeClr val="accent5"/>
                </a:solidFill>
                <a:highlight>
                  <a:schemeClr val="lt1"/>
                </a:highlight>
              </a:rPr>
              <a:t>（</a:t>
            </a:r>
            <a:r>
              <a:rPr lang="en-US" sz="2700" u="sng">
                <a:solidFill>
                  <a:schemeClr val="accent5"/>
                </a:solidFill>
                <a:highlight>
                  <a:schemeClr val="lt1"/>
                </a:highlight>
              </a:rPr>
              <a:t>⑨　　　　　</a:t>
            </a:r>
            <a:r>
              <a:rPr lang="en-US" sz="2700">
                <a:solidFill>
                  <a:schemeClr val="accent5"/>
                </a:solidFill>
                <a:highlight>
                  <a:schemeClr val="lt1"/>
                </a:highlight>
              </a:rPr>
              <a:t>）</a:t>
            </a:r>
            <a:r>
              <a:rPr lang="en-US" sz="3000">
                <a:solidFill>
                  <a:schemeClr val="dk1"/>
                </a:solidFill>
                <a:highlight>
                  <a:schemeClr val="lt1"/>
                </a:highlight>
              </a:rPr>
              <a:t>軽減とリスク</a:t>
            </a:r>
            <a:br>
              <a:rPr lang="en-US" sz="3000">
                <a:solidFill>
                  <a:schemeClr val="dk1"/>
                </a:solidFill>
                <a:highlight>
                  <a:schemeClr val="lt1"/>
                </a:highlight>
              </a:rPr>
            </a:br>
            <a:r>
              <a:rPr lang="en-US" sz="2700">
                <a:solidFill>
                  <a:schemeClr val="accent5"/>
                </a:solidFill>
                <a:highlight>
                  <a:schemeClr val="lt1"/>
                </a:highlight>
              </a:rPr>
              <a:t>（</a:t>
            </a:r>
            <a:r>
              <a:rPr lang="en-US" sz="2700" u="sng">
                <a:solidFill>
                  <a:schemeClr val="accent5"/>
                </a:solidFill>
                <a:highlight>
                  <a:schemeClr val="lt1"/>
                </a:highlight>
              </a:rPr>
              <a:t>⑩　　　　　</a:t>
            </a:r>
            <a:r>
              <a:rPr lang="en-US" sz="2700">
                <a:solidFill>
                  <a:schemeClr val="accent5"/>
                </a:solidFill>
                <a:highlight>
                  <a:schemeClr val="lt1"/>
                </a:highlight>
              </a:rPr>
              <a:t>）</a:t>
            </a:r>
            <a:r>
              <a:rPr lang="en-US" sz="3000">
                <a:solidFill>
                  <a:schemeClr val="dk1"/>
                </a:solidFill>
                <a:highlight>
                  <a:schemeClr val="lt1"/>
                </a:highlight>
              </a:rPr>
              <a:t>保有です。</a:t>
            </a:r>
            <a:endParaRPr sz="3000">
              <a:solidFill>
                <a:schemeClr val="dk1"/>
              </a:solidFill>
              <a:highlight>
                <a:srgbClr val="FFFFFF"/>
              </a:highlight>
            </a:endParaRPr>
          </a:p>
        </p:txBody>
      </p:sp>
      <p:pic>
        <p:nvPicPr>
          <p:cNvPr id="748" name="Google Shape;748;p102" title="9.1(3)_1.mp3">
            <a:hlinkClick r:id="rId3"/>
          </p:cNvPr>
          <p:cNvPicPr preferRelativeResize="0"/>
          <p:nvPr/>
        </p:nvPicPr>
        <p:blipFill>
          <a:blip r:embed="rId4">
            <a:alphaModFix/>
          </a:blip>
          <a:stretch>
            <a:fillRect/>
          </a:stretch>
        </p:blipFill>
        <p:spPr>
          <a:xfrm>
            <a:off x="8838000" y="387888"/>
            <a:ext cx="833875" cy="833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03"/>
          <p:cNvSpPr txBox="1">
            <a:spLocks noGrp="1"/>
          </p:cNvSpPr>
          <p:nvPr>
            <p:ph type="title"/>
          </p:nvPr>
        </p:nvSpPr>
        <p:spPr>
          <a:xfrm>
            <a:off x="818590" y="195815"/>
            <a:ext cx="11367600" cy="1218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a:solidFill>
                  <a:srgbClr val="000000"/>
                </a:solidFill>
              </a:rPr>
              <a:t>聞き取り</a:t>
            </a:r>
            <a:endParaRPr b="1"/>
          </a:p>
        </p:txBody>
      </p:sp>
      <p:sp>
        <p:nvSpPr>
          <p:cNvPr id="754" name="Google Shape;754;p103"/>
          <p:cNvSpPr txBox="1"/>
          <p:nvPr/>
        </p:nvSpPr>
        <p:spPr>
          <a:xfrm>
            <a:off x="9067117" y="2150109"/>
            <a:ext cx="3131700" cy="5109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a:p>
        </p:txBody>
      </p:sp>
      <p:sp>
        <p:nvSpPr>
          <p:cNvPr id="755" name="Google Shape;755;p103"/>
          <p:cNvSpPr txBox="1"/>
          <p:nvPr/>
        </p:nvSpPr>
        <p:spPr>
          <a:xfrm>
            <a:off x="1888622" y="1301300"/>
            <a:ext cx="9334800" cy="492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聞き取れた言葉を</a:t>
            </a:r>
            <a:r>
              <a:rPr lang="en-US" sz="3000"/>
              <a:t>（　　　　　　）</a:t>
            </a:r>
            <a:r>
              <a:rPr lang="en-US" sz="3000" b="0" i="0" u="none" strike="noStrike" cap="none">
                <a:solidFill>
                  <a:srgbClr val="000000"/>
                </a:solidFill>
                <a:latin typeface="Arial"/>
                <a:ea typeface="Arial"/>
                <a:cs typeface="Arial"/>
                <a:sym typeface="Arial"/>
              </a:rPr>
              <a:t>に書きなさい。</a:t>
            </a:r>
            <a:endParaRPr/>
          </a:p>
        </p:txBody>
      </p:sp>
      <p:sp>
        <p:nvSpPr>
          <p:cNvPr id="756" name="Google Shape;756;p103"/>
          <p:cNvSpPr/>
          <p:nvPr/>
        </p:nvSpPr>
        <p:spPr>
          <a:xfrm>
            <a:off x="488075" y="2302775"/>
            <a:ext cx="12135900" cy="69045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50000"/>
              </a:lnSpc>
              <a:spcBef>
                <a:spcPts val="1000"/>
              </a:spcBef>
              <a:spcAft>
                <a:spcPts val="0"/>
              </a:spcAft>
              <a:buNone/>
            </a:pPr>
            <a:r>
              <a:rPr lang="en-US" sz="3000" b="1">
                <a:solidFill>
                  <a:schemeClr val="dk1"/>
                </a:solidFill>
                <a:highlight>
                  <a:schemeClr val="lt1"/>
                </a:highlight>
              </a:rPr>
              <a:t>情報セキュリティマネジメントシステム</a:t>
            </a:r>
            <a:endParaRPr sz="3000" b="1">
              <a:solidFill>
                <a:schemeClr val="dk1"/>
              </a:solidFill>
              <a:highlight>
                <a:schemeClr val="lt1"/>
              </a:highlight>
            </a:endParaRPr>
          </a:p>
          <a:p>
            <a:pPr marL="0" marR="0" lvl="0" indent="0" algn="l" rtl="0">
              <a:lnSpc>
                <a:spcPct val="115000"/>
              </a:lnSpc>
              <a:spcBef>
                <a:spcPts val="1000"/>
              </a:spcBef>
              <a:spcAft>
                <a:spcPts val="0"/>
              </a:spcAft>
              <a:buNone/>
            </a:pPr>
            <a:r>
              <a:rPr lang="en-US" sz="3000">
                <a:solidFill>
                  <a:schemeClr val="dk1"/>
                </a:solidFill>
                <a:highlight>
                  <a:schemeClr val="lt1"/>
                </a:highlight>
              </a:rPr>
              <a:t> 情報セキュリティを</a:t>
            </a:r>
            <a:r>
              <a:rPr lang="en-US" sz="2700">
                <a:solidFill>
                  <a:schemeClr val="accent5"/>
                </a:solidFill>
                <a:highlight>
                  <a:schemeClr val="lt1"/>
                </a:highlight>
              </a:rPr>
              <a:t>（</a:t>
            </a:r>
            <a:r>
              <a:rPr lang="en-US" sz="2700" u="sng">
                <a:solidFill>
                  <a:schemeClr val="accent5"/>
                </a:solidFill>
                <a:highlight>
                  <a:schemeClr val="lt1"/>
                </a:highlight>
              </a:rPr>
              <a:t>①　　　　　</a:t>
            </a:r>
            <a:r>
              <a:rPr lang="en-US" sz="2700">
                <a:solidFill>
                  <a:schemeClr val="accent5"/>
                </a:solidFill>
                <a:highlight>
                  <a:schemeClr val="lt1"/>
                </a:highlight>
              </a:rPr>
              <a:t>）</a:t>
            </a:r>
            <a:r>
              <a:rPr lang="en-US" sz="3000">
                <a:solidFill>
                  <a:schemeClr val="dk1"/>
                </a:solidFill>
                <a:highlight>
                  <a:schemeClr val="lt1"/>
                </a:highlight>
              </a:rPr>
              <a:t>ためには、企業などが情報を</a:t>
            </a:r>
            <a:br>
              <a:rPr lang="en-US" sz="3000">
                <a:solidFill>
                  <a:schemeClr val="dk1"/>
                </a:solidFill>
                <a:highlight>
                  <a:schemeClr val="lt1"/>
                </a:highlight>
              </a:rPr>
            </a:br>
            <a:r>
              <a:rPr lang="en-US" sz="3000">
                <a:solidFill>
                  <a:schemeClr val="dk1"/>
                </a:solidFill>
                <a:highlight>
                  <a:schemeClr val="lt1"/>
                </a:highlight>
              </a:rPr>
              <a:t> 適切に管理し、機密を守るための</a:t>
            </a:r>
            <a:r>
              <a:rPr lang="en-US" sz="2700">
                <a:solidFill>
                  <a:schemeClr val="accent5"/>
                </a:solidFill>
                <a:highlight>
                  <a:schemeClr val="lt1"/>
                </a:highlight>
              </a:rPr>
              <a:t>（</a:t>
            </a:r>
            <a:r>
              <a:rPr lang="en-US" sz="2700" u="sng">
                <a:solidFill>
                  <a:schemeClr val="accent5"/>
                </a:solidFill>
                <a:highlight>
                  <a:schemeClr val="lt1"/>
                </a:highlight>
              </a:rPr>
              <a:t>②　　　　　</a:t>
            </a:r>
            <a:r>
              <a:rPr lang="en-US" sz="2700">
                <a:solidFill>
                  <a:schemeClr val="accent5"/>
                </a:solidFill>
                <a:highlight>
                  <a:schemeClr val="lt1"/>
                </a:highlight>
              </a:rPr>
              <a:t>）</a:t>
            </a:r>
            <a:r>
              <a:rPr lang="en-US" sz="3000">
                <a:solidFill>
                  <a:schemeClr val="dk1"/>
                </a:solidFill>
                <a:highlight>
                  <a:schemeClr val="lt1"/>
                </a:highlight>
              </a:rPr>
              <a:t>を確立し、</a:t>
            </a:r>
            <a:br>
              <a:rPr lang="en-US" sz="3000">
                <a:solidFill>
                  <a:schemeClr val="dk1"/>
                </a:solidFill>
                <a:highlight>
                  <a:schemeClr val="lt1"/>
                </a:highlight>
              </a:rPr>
            </a:br>
            <a:r>
              <a:rPr lang="en-US" sz="2700">
                <a:solidFill>
                  <a:schemeClr val="accent5"/>
                </a:solidFill>
                <a:highlight>
                  <a:schemeClr val="lt1"/>
                </a:highlight>
              </a:rPr>
              <a:t>（</a:t>
            </a:r>
            <a:r>
              <a:rPr lang="en-US" sz="2700" u="sng">
                <a:solidFill>
                  <a:schemeClr val="accent5"/>
                </a:solidFill>
                <a:highlight>
                  <a:schemeClr val="lt1"/>
                </a:highlight>
              </a:rPr>
              <a:t>③　　　　　</a:t>
            </a:r>
            <a:r>
              <a:rPr lang="en-US" sz="2700">
                <a:solidFill>
                  <a:schemeClr val="accent5"/>
                </a:solidFill>
                <a:highlight>
                  <a:schemeClr val="lt1"/>
                </a:highlight>
              </a:rPr>
              <a:t>）</a:t>
            </a:r>
            <a:r>
              <a:rPr lang="en-US" sz="3000">
                <a:solidFill>
                  <a:schemeClr val="dk1"/>
                </a:solidFill>
                <a:highlight>
                  <a:schemeClr val="lt1"/>
                </a:highlight>
              </a:rPr>
              <a:t>改善をしていくことが必要です。この仕組みを、</a:t>
            </a:r>
            <a:br>
              <a:rPr lang="en-US" sz="3000">
                <a:solidFill>
                  <a:schemeClr val="dk1"/>
                </a:solidFill>
                <a:highlight>
                  <a:schemeClr val="lt1"/>
                </a:highlight>
              </a:rPr>
            </a:br>
            <a:r>
              <a:rPr lang="en-US" sz="3000">
                <a:solidFill>
                  <a:schemeClr val="dk1"/>
                </a:solidFill>
                <a:highlight>
                  <a:schemeClr val="lt1"/>
                </a:highlight>
              </a:rPr>
              <a:t> 情報セキュリティマネジメントシステムまたはISMS（Information  </a:t>
            </a:r>
            <a:br>
              <a:rPr lang="en-US" sz="3000">
                <a:solidFill>
                  <a:schemeClr val="dk1"/>
                </a:solidFill>
                <a:highlight>
                  <a:schemeClr val="lt1"/>
                </a:highlight>
              </a:rPr>
            </a:br>
            <a:r>
              <a:rPr lang="en-US" sz="3000">
                <a:solidFill>
                  <a:schemeClr val="dk1"/>
                </a:solidFill>
                <a:highlight>
                  <a:schemeClr val="lt1"/>
                </a:highlight>
              </a:rPr>
              <a:t> Security Management System）といいます。</a:t>
            </a:r>
            <a:endParaRPr sz="3000">
              <a:solidFill>
                <a:schemeClr val="dk1"/>
              </a:solidFill>
              <a:highlight>
                <a:schemeClr val="lt1"/>
              </a:highlight>
            </a:endParaRPr>
          </a:p>
          <a:p>
            <a:pPr marL="0" marR="0" lvl="0" indent="0" algn="l" rtl="0">
              <a:lnSpc>
                <a:spcPct val="115000"/>
              </a:lnSpc>
              <a:spcBef>
                <a:spcPts val="1000"/>
              </a:spcBef>
              <a:spcAft>
                <a:spcPts val="0"/>
              </a:spcAft>
              <a:buNone/>
            </a:pPr>
            <a:r>
              <a:rPr lang="en-US" sz="3000">
                <a:solidFill>
                  <a:schemeClr val="dk1"/>
                </a:solidFill>
                <a:highlight>
                  <a:schemeClr val="lt1"/>
                </a:highlight>
              </a:rPr>
              <a:t> ISMS </a:t>
            </a:r>
            <a:r>
              <a:rPr lang="en-US" sz="2700">
                <a:solidFill>
                  <a:schemeClr val="accent5"/>
                </a:solidFill>
                <a:highlight>
                  <a:schemeClr val="lt1"/>
                </a:highlight>
              </a:rPr>
              <a:t>（</a:t>
            </a:r>
            <a:r>
              <a:rPr lang="en-US" sz="2700" u="sng">
                <a:solidFill>
                  <a:schemeClr val="accent5"/>
                </a:solidFill>
                <a:highlight>
                  <a:schemeClr val="lt1"/>
                </a:highlight>
              </a:rPr>
              <a:t>④　　　　　</a:t>
            </a:r>
            <a:r>
              <a:rPr lang="en-US" sz="2700">
                <a:solidFill>
                  <a:schemeClr val="accent5"/>
                </a:solidFill>
                <a:highlight>
                  <a:schemeClr val="lt1"/>
                </a:highlight>
              </a:rPr>
              <a:t>）</a:t>
            </a:r>
            <a:r>
              <a:rPr lang="en-US" sz="3000">
                <a:solidFill>
                  <a:schemeClr val="dk1"/>
                </a:solidFill>
                <a:highlight>
                  <a:schemeClr val="lt1"/>
                </a:highlight>
              </a:rPr>
              <a:t>は、おおよそ次のような</a:t>
            </a:r>
            <a:r>
              <a:rPr lang="en-US" sz="2700">
                <a:solidFill>
                  <a:schemeClr val="accent5"/>
                </a:solidFill>
                <a:highlight>
                  <a:schemeClr val="lt1"/>
                </a:highlight>
              </a:rPr>
              <a:t>（</a:t>
            </a:r>
            <a:r>
              <a:rPr lang="en-US" sz="2700" u="sng">
                <a:solidFill>
                  <a:schemeClr val="accent5"/>
                </a:solidFill>
                <a:highlight>
                  <a:schemeClr val="lt1"/>
                </a:highlight>
              </a:rPr>
              <a:t>⑤　　　　　</a:t>
            </a:r>
            <a:r>
              <a:rPr lang="en-US" sz="2700">
                <a:solidFill>
                  <a:schemeClr val="accent5"/>
                </a:solidFill>
                <a:highlight>
                  <a:schemeClr val="lt1"/>
                </a:highlight>
              </a:rPr>
              <a:t>）</a:t>
            </a:r>
            <a:r>
              <a:rPr lang="en-US" sz="3000">
                <a:solidFill>
                  <a:schemeClr val="dk1"/>
                </a:solidFill>
                <a:highlight>
                  <a:schemeClr val="lt1"/>
                </a:highlight>
              </a:rPr>
              <a:t>で</a:t>
            </a:r>
            <a:br>
              <a:rPr lang="en-US" sz="3000">
                <a:solidFill>
                  <a:schemeClr val="dk1"/>
                </a:solidFill>
                <a:highlight>
                  <a:schemeClr val="lt1"/>
                </a:highlight>
              </a:rPr>
            </a:br>
            <a:r>
              <a:rPr lang="en-US" sz="3000">
                <a:solidFill>
                  <a:schemeClr val="dk1"/>
                </a:solidFill>
                <a:highlight>
                  <a:schemeClr val="lt1"/>
                </a:highlight>
              </a:rPr>
              <a:t> 行います。</a:t>
            </a:r>
            <a:endParaRPr sz="3000">
              <a:solidFill>
                <a:schemeClr val="dk1"/>
              </a:solidFill>
              <a:highlight>
                <a:schemeClr val="lt1"/>
              </a:highlight>
            </a:endParaRPr>
          </a:p>
          <a:p>
            <a:pPr marL="0" marR="0" lvl="0" indent="0" algn="l" rtl="0">
              <a:lnSpc>
                <a:spcPct val="115000"/>
              </a:lnSpc>
              <a:spcBef>
                <a:spcPts val="1000"/>
              </a:spcBef>
              <a:spcAft>
                <a:spcPts val="0"/>
              </a:spcAft>
              <a:buNone/>
            </a:pPr>
            <a:r>
              <a:rPr lang="en-US" sz="3000">
                <a:solidFill>
                  <a:schemeClr val="dk1"/>
                </a:solidFill>
                <a:highlight>
                  <a:schemeClr val="lt1"/>
                </a:highlight>
              </a:rPr>
              <a:t> 1）リスクの</a:t>
            </a:r>
            <a:r>
              <a:rPr lang="en-US" sz="2700">
                <a:solidFill>
                  <a:schemeClr val="accent5"/>
                </a:solidFill>
                <a:highlight>
                  <a:schemeClr val="lt1"/>
                </a:highlight>
              </a:rPr>
              <a:t>（</a:t>
            </a:r>
            <a:r>
              <a:rPr lang="en-US" sz="2700" u="sng">
                <a:solidFill>
                  <a:schemeClr val="accent5"/>
                </a:solidFill>
                <a:highlight>
                  <a:schemeClr val="lt1"/>
                </a:highlight>
              </a:rPr>
              <a:t>⑥　　　　　</a:t>
            </a:r>
            <a:r>
              <a:rPr lang="en-US" sz="2700">
                <a:solidFill>
                  <a:schemeClr val="accent5"/>
                </a:solidFill>
                <a:highlight>
                  <a:schemeClr val="lt1"/>
                </a:highlight>
              </a:rPr>
              <a:t>）</a:t>
            </a:r>
            <a:r>
              <a:rPr lang="en-US" sz="3000">
                <a:solidFill>
                  <a:schemeClr val="dk1"/>
                </a:solidFill>
                <a:highlight>
                  <a:schemeClr val="lt1"/>
                </a:highlight>
              </a:rPr>
              <a:t>と</a:t>
            </a:r>
            <a:r>
              <a:rPr lang="en-US" sz="2700">
                <a:solidFill>
                  <a:schemeClr val="accent5"/>
                </a:solidFill>
                <a:highlight>
                  <a:schemeClr val="lt1"/>
                </a:highlight>
              </a:rPr>
              <a:t>（</a:t>
            </a:r>
            <a:r>
              <a:rPr lang="en-US" sz="2700" u="sng">
                <a:solidFill>
                  <a:schemeClr val="accent5"/>
                </a:solidFill>
                <a:highlight>
                  <a:schemeClr val="lt1"/>
                </a:highlight>
              </a:rPr>
              <a:t>⑦　　　　　</a:t>
            </a:r>
            <a:r>
              <a:rPr lang="en-US" sz="2700">
                <a:solidFill>
                  <a:schemeClr val="accent5"/>
                </a:solidFill>
                <a:highlight>
                  <a:schemeClr val="lt1"/>
                </a:highlight>
              </a:rPr>
              <a:t>）</a:t>
            </a:r>
            <a:endParaRPr sz="3000">
              <a:solidFill>
                <a:schemeClr val="dk1"/>
              </a:solidFill>
              <a:highlight>
                <a:schemeClr val="lt1"/>
              </a:highlight>
            </a:endParaRPr>
          </a:p>
          <a:p>
            <a:pPr marL="0" marR="0" lvl="0" indent="0" algn="l" rtl="0">
              <a:lnSpc>
                <a:spcPct val="115000"/>
              </a:lnSpc>
              <a:spcBef>
                <a:spcPts val="0"/>
              </a:spcBef>
              <a:spcAft>
                <a:spcPts val="0"/>
              </a:spcAft>
              <a:buNone/>
            </a:pPr>
            <a:r>
              <a:rPr lang="en-US" sz="3000">
                <a:solidFill>
                  <a:schemeClr val="dk1"/>
                </a:solidFill>
                <a:highlight>
                  <a:schemeClr val="lt1"/>
                </a:highlight>
              </a:rPr>
              <a:t> 2）リスク対応のための</a:t>
            </a:r>
            <a:r>
              <a:rPr lang="en-US" sz="2700">
                <a:solidFill>
                  <a:schemeClr val="accent5"/>
                </a:solidFill>
                <a:highlight>
                  <a:schemeClr val="lt1"/>
                </a:highlight>
              </a:rPr>
              <a:t>（</a:t>
            </a:r>
            <a:r>
              <a:rPr lang="en-US" sz="2700" u="sng">
                <a:solidFill>
                  <a:schemeClr val="accent5"/>
                </a:solidFill>
                <a:highlight>
                  <a:schemeClr val="lt1"/>
                </a:highlight>
              </a:rPr>
              <a:t>⑧　　　　　</a:t>
            </a:r>
            <a:r>
              <a:rPr lang="en-US" sz="2700">
                <a:solidFill>
                  <a:schemeClr val="accent5"/>
                </a:solidFill>
                <a:highlight>
                  <a:schemeClr val="lt1"/>
                </a:highlight>
              </a:rPr>
              <a:t>）</a:t>
            </a:r>
            <a:r>
              <a:rPr lang="en-US" sz="3000">
                <a:solidFill>
                  <a:schemeClr val="dk1"/>
                </a:solidFill>
                <a:highlight>
                  <a:schemeClr val="lt1"/>
                </a:highlight>
              </a:rPr>
              <a:t>および</a:t>
            </a:r>
            <a:r>
              <a:rPr lang="en-US" sz="2700">
                <a:solidFill>
                  <a:schemeClr val="accent5"/>
                </a:solidFill>
                <a:highlight>
                  <a:schemeClr val="lt1"/>
                </a:highlight>
              </a:rPr>
              <a:t>（</a:t>
            </a:r>
            <a:r>
              <a:rPr lang="en-US" sz="2700" u="sng">
                <a:solidFill>
                  <a:schemeClr val="accent5"/>
                </a:solidFill>
                <a:highlight>
                  <a:schemeClr val="lt1"/>
                </a:highlight>
              </a:rPr>
              <a:t>⑨　　　　　</a:t>
            </a:r>
            <a:r>
              <a:rPr lang="en-US" sz="2700">
                <a:solidFill>
                  <a:schemeClr val="accent5"/>
                </a:solidFill>
                <a:highlight>
                  <a:schemeClr val="lt1"/>
                </a:highlight>
              </a:rPr>
              <a:t>）</a:t>
            </a:r>
            <a:r>
              <a:rPr lang="en-US" sz="3000">
                <a:solidFill>
                  <a:schemeClr val="dk1"/>
                </a:solidFill>
                <a:highlight>
                  <a:schemeClr val="lt1"/>
                </a:highlight>
              </a:rPr>
              <a:t>の選択</a:t>
            </a:r>
            <a:endParaRPr sz="3000">
              <a:solidFill>
                <a:schemeClr val="dk1"/>
              </a:solidFill>
              <a:highlight>
                <a:schemeClr val="lt1"/>
              </a:highlight>
            </a:endParaRPr>
          </a:p>
          <a:p>
            <a:pPr marL="0" marR="0" lvl="0" indent="0" algn="l" rtl="0">
              <a:lnSpc>
                <a:spcPct val="115000"/>
              </a:lnSpc>
              <a:spcBef>
                <a:spcPts val="0"/>
              </a:spcBef>
              <a:spcAft>
                <a:spcPts val="1000"/>
              </a:spcAft>
              <a:buNone/>
            </a:pPr>
            <a:r>
              <a:rPr lang="en-US" sz="3000">
                <a:solidFill>
                  <a:schemeClr val="dk1"/>
                </a:solidFill>
                <a:highlight>
                  <a:schemeClr val="lt1"/>
                </a:highlight>
              </a:rPr>
              <a:t> 3）</a:t>
            </a:r>
            <a:r>
              <a:rPr lang="en-US" sz="2700">
                <a:solidFill>
                  <a:schemeClr val="accent5"/>
                </a:solidFill>
                <a:highlight>
                  <a:schemeClr val="lt1"/>
                </a:highlight>
              </a:rPr>
              <a:t>（</a:t>
            </a:r>
            <a:r>
              <a:rPr lang="en-US" sz="2700" u="sng">
                <a:solidFill>
                  <a:schemeClr val="accent5"/>
                </a:solidFill>
                <a:highlight>
                  <a:schemeClr val="lt1"/>
                </a:highlight>
              </a:rPr>
              <a:t>⑩　　　　　</a:t>
            </a:r>
            <a:r>
              <a:rPr lang="en-US" sz="2700">
                <a:solidFill>
                  <a:schemeClr val="accent5"/>
                </a:solidFill>
                <a:highlight>
                  <a:schemeClr val="lt1"/>
                </a:highlight>
              </a:rPr>
              <a:t>）</a:t>
            </a:r>
            <a:r>
              <a:rPr lang="en-US" sz="3000">
                <a:solidFill>
                  <a:schemeClr val="dk1"/>
                </a:solidFill>
                <a:highlight>
                  <a:schemeClr val="lt1"/>
                </a:highlight>
              </a:rPr>
              <a:t>書の作成</a:t>
            </a:r>
            <a:endParaRPr sz="3000">
              <a:solidFill>
                <a:schemeClr val="dk1"/>
              </a:solidFill>
              <a:highlight>
                <a:srgbClr val="FFFFFF"/>
              </a:highlight>
            </a:endParaRPr>
          </a:p>
        </p:txBody>
      </p:sp>
      <p:pic>
        <p:nvPicPr>
          <p:cNvPr id="757" name="Google Shape;757;p103" title="9.1(3)_2.mp3">
            <a:hlinkClick r:id="rId3"/>
          </p:cNvPr>
          <p:cNvPicPr preferRelativeResize="0"/>
          <p:nvPr/>
        </p:nvPicPr>
        <p:blipFill>
          <a:blip r:embed="rId4">
            <a:alphaModFix/>
          </a:blip>
          <a:stretch>
            <a:fillRect/>
          </a:stretch>
        </p:blipFill>
        <p:spPr>
          <a:xfrm>
            <a:off x="8875750" y="392086"/>
            <a:ext cx="825475" cy="825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FE試験試験問題</a:t>
            </a:r>
            <a:endParaRPr b="1"/>
          </a:p>
        </p:txBody>
      </p:sp>
      <p:sp>
        <p:nvSpPr>
          <p:cNvPr id="763" name="Google Shape;763;p10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問題1</a:t>
            </a:r>
            <a:endParaRPr/>
          </a:p>
        </p:txBody>
      </p:sp>
      <p:sp>
        <p:nvSpPr>
          <p:cNvPr id="769" name="Google Shape;769;p10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57</a:t>
            </a:fld>
            <a:endParaRPr/>
          </a:p>
        </p:txBody>
      </p:sp>
      <p:sp>
        <p:nvSpPr>
          <p:cNvPr id="770" name="Google Shape;770;p105"/>
          <p:cNvSpPr txBox="1"/>
          <p:nvPr/>
        </p:nvSpPr>
        <p:spPr>
          <a:xfrm>
            <a:off x="599475" y="2293975"/>
            <a:ext cx="12286800" cy="46809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0"/>
              </a:spcBef>
              <a:spcAft>
                <a:spcPts val="0"/>
              </a:spcAft>
              <a:buNone/>
            </a:pPr>
            <a:r>
              <a:rPr lang="en-US" sz="3200" b="1" dirty="0" err="1">
                <a:solidFill>
                  <a:schemeClr val="dk1"/>
                </a:solidFill>
              </a:rPr>
              <a:t>情報セキュリティにおける“完全性”を脅かす攻撃はどれか</a:t>
            </a:r>
            <a:r>
              <a:rPr lang="en-US" sz="3200" b="1" dirty="0">
                <a:solidFill>
                  <a:schemeClr val="dk1"/>
                </a:solidFill>
              </a:rPr>
              <a:t>。</a:t>
            </a:r>
            <a:endParaRPr sz="3200" b="1" dirty="0">
              <a:solidFill>
                <a:srgbClr val="090909"/>
              </a:solidFill>
              <a:highlight>
                <a:srgbClr val="FFFFFF"/>
              </a:highlight>
            </a:endParaRPr>
          </a:p>
          <a:p>
            <a:pPr marL="0" marR="0" lvl="0" indent="0" algn="l" rtl="0">
              <a:lnSpc>
                <a:spcPct val="115000"/>
              </a:lnSpc>
              <a:spcBef>
                <a:spcPts val="0"/>
              </a:spcBef>
              <a:spcAft>
                <a:spcPts val="0"/>
              </a:spcAft>
              <a:buNone/>
            </a:pPr>
            <a:endParaRPr sz="3200" dirty="0">
              <a:solidFill>
                <a:srgbClr val="090909"/>
              </a:solidFill>
              <a:highlight>
                <a:srgbClr val="FFFFFF"/>
              </a:highlight>
            </a:endParaRPr>
          </a:p>
          <a:p>
            <a:pPr marL="457200" lvl="0" indent="-431800" algn="l" rtl="0">
              <a:lnSpc>
                <a:spcPct val="150000"/>
              </a:lnSpc>
              <a:spcBef>
                <a:spcPts val="0"/>
              </a:spcBef>
              <a:spcAft>
                <a:spcPts val="0"/>
              </a:spcAft>
              <a:buClr>
                <a:schemeClr val="dk1"/>
              </a:buClr>
              <a:buSzPts val="3200"/>
              <a:buAutoNum type="arabicPeriod"/>
            </a:pPr>
            <a:r>
              <a:rPr lang="en-US" sz="3200" b="1" dirty="0">
                <a:solidFill>
                  <a:schemeClr val="dk1"/>
                </a:solidFill>
              </a:rPr>
              <a:t>Web </a:t>
            </a:r>
            <a:r>
              <a:rPr lang="en-US" sz="3200" b="1" dirty="0" err="1">
                <a:solidFill>
                  <a:schemeClr val="dk1"/>
                </a:solidFill>
              </a:rPr>
              <a:t>ページの改ざん</a:t>
            </a:r>
            <a:endParaRPr sz="3200" b="1" dirty="0">
              <a:solidFill>
                <a:srgbClr val="090909"/>
              </a:solidFill>
              <a:highlight>
                <a:srgbClr val="FFFFFF"/>
              </a:highlight>
            </a:endParaRPr>
          </a:p>
          <a:p>
            <a:pPr marL="457200" lvl="0" indent="-431800" algn="l" rtl="0">
              <a:lnSpc>
                <a:spcPct val="150000"/>
              </a:lnSpc>
              <a:spcBef>
                <a:spcPts val="0"/>
              </a:spcBef>
              <a:spcAft>
                <a:spcPts val="0"/>
              </a:spcAft>
              <a:buClr>
                <a:schemeClr val="dk1"/>
              </a:buClr>
              <a:buSzPts val="3200"/>
              <a:buAutoNum type="arabicPeriod"/>
            </a:pPr>
            <a:r>
              <a:rPr lang="en-US" sz="3200" dirty="0" err="1">
                <a:solidFill>
                  <a:schemeClr val="dk1"/>
                </a:solidFill>
              </a:rPr>
              <a:t>システム内に保管されているデータの不正コピ</a:t>
            </a:r>
            <a:r>
              <a:rPr lang="en-US" sz="3200" dirty="0">
                <a:solidFill>
                  <a:schemeClr val="dk1"/>
                </a:solidFill>
              </a:rPr>
              <a:t>ー</a:t>
            </a:r>
            <a:endParaRPr sz="3200" dirty="0">
              <a:solidFill>
                <a:srgbClr val="090909"/>
              </a:solidFill>
              <a:highlight>
                <a:srgbClr val="FFFFFF"/>
              </a:highlight>
            </a:endParaRPr>
          </a:p>
          <a:p>
            <a:pPr marL="457200" lvl="0" indent="-431800" algn="l" rtl="0">
              <a:lnSpc>
                <a:spcPct val="150000"/>
              </a:lnSpc>
              <a:spcBef>
                <a:spcPts val="0"/>
              </a:spcBef>
              <a:spcAft>
                <a:spcPts val="0"/>
              </a:spcAft>
              <a:buClr>
                <a:schemeClr val="dk1"/>
              </a:buClr>
              <a:buSzPts val="3200"/>
              <a:buAutoNum type="arabicPeriod"/>
            </a:pPr>
            <a:r>
              <a:rPr lang="en-US" sz="3200" dirty="0" err="1">
                <a:solidFill>
                  <a:schemeClr val="dk1"/>
                </a:solidFill>
              </a:rPr>
              <a:t>システムを過負荷状態にする</a:t>
            </a:r>
            <a:r>
              <a:rPr lang="en-US" sz="3200" dirty="0">
                <a:solidFill>
                  <a:schemeClr val="dk1"/>
                </a:solidFill>
              </a:rPr>
              <a:t> DoS </a:t>
            </a:r>
            <a:r>
              <a:rPr lang="en-US" sz="3200" dirty="0" err="1">
                <a:solidFill>
                  <a:schemeClr val="dk1"/>
                </a:solidFill>
              </a:rPr>
              <a:t>攻撃</a:t>
            </a:r>
            <a:endParaRPr sz="3200" dirty="0">
              <a:solidFill>
                <a:srgbClr val="090909"/>
              </a:solidFill>
              <a:highlight>
                <a:srgbClr val="FFFFFF"/>
              </a:highlight>
            </a:endParaRPr>
          </a:p>
          <a:p>
            <a:pPr marL="457200" lvl="0" indent="-431800" algn="l" rtl="0">
              <a:lnSpc>
                <a:spcPct val="150000"/>
              </a:lnSpc>
              <a:spcBef>
                <a:spcPts val="0"/>
              </a:spcBef>
              <a:spcAft>
                <a:spcPts val="0"/>
              </a:spcAft>
              <a:buClr>
                <a:schemeClr val="dk1"/>
              </a:buClr>
              <a:buSzPts val="3200"/>
              <a:buAutoNum type="arabicPeriod"/>
            </a:pPr>
            <a:r>
              <a:rPr lang="en-US" sz="3200" dirty="0" err="1">
                <a:solidFill>
                  <a:schemeClr val="dk1"/>
                </a:solidFill>
              </a:rPr>
              <a:t>通信内容の盗聴</a:t>
            </a:r>
            <a:endParaRPr sz="3200" b="1" dirty="0">
              <a:solidFill>
                <a:srgbClr val="CC0000"/>
              </a:solidFill>
              <a:highlight>
                <a:srgbClr val="FFFFFF"/>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0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問題2</a:t>
            </a:r>
            <a:endParaRPr/>
          </a:p>
        </p:txBody>
      </p:sp>
      <p:sp>
        <p:nvSpPr>
          <p:cNvPr id="776" name="Google Shape;776;p10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58</a:t>
            </a:fld>
            <a:endParaRPr/>
          </a:p>
        </p:txBody>
      </p:sp>
      <p:sp>
        <p:nvSpPr>
          <p:cNvPr id="777" name="Google Shape;777;p106"/>
          <p:cNvSpPr txBox="1"/>
          <p:nvPr/>
        </p:nvSpPr>
        <p:spPr>
          <a:xfrm>
            <a:off x="599475" y="2293975"/>
            <a:ext cx="12286800" cy="4680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None/>
            </a:pPr>
            <a:r>
              <a:rPr lang="en-US" sz="2800" b="1" dirty="0" err="1">
                <a:solidFill>
                  <a:schemeClr val="dk1"/>
                </a:solidFill>
              </a:rPr>
              <a:t>SQLインジェクション攻撃の説明はどれか</a:t>
            </a:r>
            <a:r>
              <a:rPr lang="en-US" sz="2800" b="1" dirty="0">
                <a:solidFill>
                  <a:schemeClr val="dk1"/>
                </a:solidFill>
              </a:rPr>
              <a:t>。</a:t>
            </a:r>
            <a:endParaRPr sz="2800" b="1" dirty="0">
              <a:solidFill>
                <a:schemeClr val="dk1"/>
              </a:solidFill>
            </a:endParaRPr>
          </a:p>
          <a:p>
            <a:pPr marL="0" marR="0" lvl="0" indent="0" algn="l" rtl="0">
              <a:lnSpc>
                <a:spcPct val="115000"/>
              </a:lnSpc>
              <a:spcBef>
                <a:spcPts val="0"/>
              </a:spcBef>
              <a:spcAft>
                <a:spcPts val="0"/>
              </a:spcAft>
              <a:buNone/>
            </a:pPr>
            <a:endParaRPr sz="2800" dirty="0">
              <a:solidFill>
                <a:schemeClr val="dk1"/>
              </a:solidFill>
            </a:endParaRPr>
          </a:p>
          <a:p>
            <a:pPr marL="457200" lvl="0" indent="-406400" algn="l" rtl="0">
              <a:lnSpc>
                <a:spcPct val="115000"/>
              </a:lnSpc>
              <a:spcBef>
                <a:spcPts val="0"/>
              </a:spcBef>
              <a:spcAft>
                <a:spcPts val="0"/>
              </a:spcAft>
              <a:buClr>
                <a:schemeClr val="dk1"/>
              </a:buClr>
              <a:buSzPts val="2800"/>
              <a:buAutoNum type="arabicPeriod"/>
            </a:pPr>
            <a:r>
              <a:rPr lang="en-US" sz="2800" b="1" dirty="0" err="1">
                <a:solidFill>
                  <a:schemeClr val="dk1"/>
                </a:solidFill>
              </a:rPr>
              <a:t>Webアプリケーションに問題があるとき、悪意のある問合せや操作を</a:t>
            </a:r>
            <a:r>
              <a:rPr lang="en-US" sz="2800" b="1" dirty="0">
                <a:solidFill>
                  <a:schemeClr val="dk1"/>
                </a:solidFill>
              </a:rPr>
              <a:t> </a:t>
            </a:r>
            <a:br>
              <a:rPr lang="en-US" sz="2800" b="1" dirty="0">
                <a:solidFill>
                  <a:schemeClr val="dk1"/>
                </a:solidFill>
              </a:rPr>
            </a:br>
            <a:r>
              <a:rPr lang="en-US" sz="2800" b="1" dirty="0" err="1">
                <a:solidFill>
                  <a:schemeClr val="dk1"/>
                </a:solidFill>
              </a:rPr>
              <a:t>行う命令文を入力して、データベースのデータを不正に取得したり</a:t>
            </a:r>
            <a:br>
              <a:rPr lang="en-US" sz="2800" b="1" dirty="0">
                <a:solidFill>
                  <a:schemeClr val="dk1"/>
                </a:solidFill>
              </a:rPr>
            </a:br>
            <a:r>
              <a:rPr lang="en-US" sz="2800" b="1" dirty="0" err="1">
                <a:solidFill>
                  <a:schemeClr val="dk1"/>
                </a:solidFill>
              </a:rPr>
              <a:t>改ざんしたりする攻撃</a:t>
            </a:r>
            <a:endParaRPr sz="2800" b="1" dirty="0">
              <a:solidFill>
                <a:schemeClr val="dk1"/>
              </a:solidFill>
            </a:endParaRPr>
          </a:p>
          <a:p>
            <a:pPr marL="457200" lvl="0" indent="-406400" algn="l" rtl="0">
              <a:lnSpc>
                <a:spcPct val="115000"/>
              </a:lnSpc>
              <a:spcBef>
                <a:spcPts val="1000"/>
              </a:spcBef>
              <a:spcAft>
                <a:spcPts val="0"/>
              </a:spcAft>
              <a:buClr>
                <a:schemeClr val="dk1"/>
              </a:buClr>
              <a:buSzPts val="2800"/>
              <a:buAutoNum type="arabicPeriod"/>
            </a:pPr>
            <a:r>
              <a:rPr lang="en-US" sz="2800" dirty="0" err="1">
                <a:solidFill>
                  <a:schemeClr val="dk1"/>
                </a:solidFill>
              </a:rPr>
              <a:t>悪意のあるスクリプトを埋め込んだWebページを訪問者に閲覧させて</a:t>
            </a:r>
            <a:r>
              <a:rPr lang="en-US" sz="2800" dirty="0">
                <a:solidFill>
                  <a:schemeClr val="dk1"/>
                </a:solidFill>
              </a:rPr>
              <a:t>、</a:t>
            </a:r>
            <a:br>
              <a:rPr lang="en-US" sz="2800" dirty="0">
                <a:solidFill>
                  <a:schemeClr val="dk1"/>
                </a:solidFill>
              </a:rPr>
            </a:br>
            <a:r>
              <a:rPr lang="en-US" sz="2800" dirty="0" err="1">
                <a:solidFill>
                  <a:schemeClr val="dk1"/>
                </a:solidFill>
              </a:rPr>
              <a:t>別のWebサイトで、その訪問者が意図しない操作を行わせる攻撃</a:t>
            </a:r>
            <a:endParaRPr sz="2800" dirty="0">
              <a:solidFill>
                <a:schemeClr val="dk1"/>
              </a:solidFill>
            </a:endParaRPr>
          </a:p>
          <a:p>
            <a:pPr marL="457200" lvl="0" indent="-406400" algn="l" rtl="0">
              <a:lnSpc>
                <a:spcPct val="115000"/>
              </a:lnSpc>
              <a:spcBef>
                <a:spcPts val="1000"/>
              </a:spcBef>
              <a:spcAft>
                <a:spcPts val="0"/>
              </a:spcAft>
              <a:buClr>
                <a:schemeClr val="dk1"/>
              </a:buClr>
              <a:buSzPts val="2800"/>
              <a:buAutoNum type="arabicPeriod"/>
            </a:pPr>
            <a:r>
              <a:rPr lang="en-US" sz="2800" dirty="0" err="1">
                <a:solidFill>
                  <a:schemeClr val="dk1"/>
                </a:solidFill>
              </a:rPr>
              <a:t>市販されているDBMSの脆弱性を利用することによって、宿主となる</a:t>
            </a:r>
            <a:r>
              <a:rPr lang="en-US" sz="2800" dirty="0">
                <a:solidFill>
                  <a:schemeClr val="dk1"/>
                </a:solidFill>
              </a:rPr>
              <a:t> </a:t>
            </a:r>
            <a:r>
              <a:rPr lang="en-US" sz="2800" dirty="0" err="1">
                <a:solidFill>
                  <a:schemeClr val="dk1"/>
                </a:solidFill>
              </a:rPr>
              <a:t>データベースサーバを探して自己伝染を繰り返し、インターネットの</a:t>
            </a:r>
            <a:br>
              <a:rPr lang="en-US" sz="2800" dirty="0">
                <a:solidFill>
                  <a:schemeClr val="dk1"/>
                </a:solidFill>
              </a:rPr>
            </a:br>
            <a:r>
              <a:rPr lang="en-US" sz="2800" dirty="0" err="1">
                <a:solidFill>
                  <a:schemeClr val="dk1"/>
                </a:solidFill>
              </a:rPr>
              <a:t>トラフィックを急増させる攻撃</a:t>
            </a:r>
            <a:endParaRPr sz="2800" dirty="0">
              <a:solidFill>
                <a:schemeClr val="dk1"/>
              </a:solidFill>
            </a:endParaRPr>
          </a:p>
          <a:p>
            <a:pPr marL="457200" lvl="0" indent="-406400" algn="l" rtl="0">
              <a:lnSpc>
                <a:spcPct val="115000"/>
              </a:lnSpc>
              <a:spcBef>
                <a:spcPts val="1000"/>
              </a:spcBef>
              <a:spcAft>
                <a:spcPts val="0"/>
              </a:spcAft>
              <a:buClr>
                <a:schemeClr val="dk1"/>
              </a:buClr>
              <a:buSzPts val="2800"/>
              <a:buAutoNum type="arabicPeriod"/>
            </a:pPr>
            <a:r>
              <a:rPr lang="en-US" sz="2800" dirty="0" err="1">
                <a:solidFill>
                  <a:schemeClr val="dk1"/>
                </a:solidFill>
              </a:rPr>
              <a:t>訪問者の入力データをそのまま画面に表示するWebサイトに対して</a:t>
            </a:r>
            <a:r>
              <a:rPr lang="en-US" sz="2800" dirty="0">
                <a:solidFill>
                  <a:schemeClr val="dk1"/>
                </a:solidFill>
              </a:rPr>
              <a:t>、</a:t>
            </a:r>
            <a:br>
              <a:rPr lang="en-US" sz="2800" dirty="0">
                <a:solidFill>
                  <a:schemeClr val="dk1"/>
                </a:solidFill>
              </a:rPr>
            </a:br>
            <a:r>
              <a:rPr lang="en-US" sz="2800" dirty="0" err="1">
                <a:solidFill>
                  <a:schemeClr val="dk1"/>
                </a:solidFill>
              </a:rPr>
              <a:t>悪意のあるスクリプトを埋め込んだ入力データを送ることによって</a:t>
            </a:r>
            <a:r>
              <a:rPr lang="en-US" sz="2800" dirty="0">
                <a:solidFill>
                  <a:schemeClr val="dk1"/>
                </a:solidFill>
              </a:rPr>
              <a:t>、</a:t>
            </a:r>
            <a:br>
              <a:rPr lang="en-US" sz="2800" dirty="0">
                <a:solidFill>
                  <a:schemeClr val="dk1"/>
                </a:solidFill>
              </a:rPr>
            </a:br>
            <a:r>
              <a:rPr lang="en-US" sz="2800" dirty="0" err="1">
                <a:solidFill>
                  <a:schemeClr val="dk1"/>
                </a:solidFill>
              </a:rPr>
              <a:t>訪問者のブラウザで実行させる攻撃</a:t>
            </a:r>
            <a:endParaRPr sz="2800" dirty="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0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問題3</a:t>
            </a:r>
            <a:endParaRPr/>
          </a:p>
        </p:txBody>
      </p:sp>
      <p:sp>
        <p:nvSpPr>
          <p:cNvPr id="783" name="Google Shape;783;p10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59</a:t>
            </a:fld>
            <a:endParaRPr/>
          </a:p>
        </p:txBody>
      </p:sp>
      <p:sp>
        <p:nvSpPr>
          <p:cNvPr id="784" name="Google Shape;784;p107"/>
          <p:cNvSpPr txBox="1"/>
          <p:nvPr/>
        </p:nvSpPr>
        <p:spPr>
          <a:xfrm>
            <a:off x="599475" y="2293975"/>
            <a:ext cx="12286800" cy="46809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0"/>
              </a:spcBef>
              <a:spcAft>
                <a:spcPts val="0"/>
              </a:spcAft>
              <a:buNone/>
            </a:pPr>
            <a:r>
              <a:rPr lang="en-US" sz="3000" b="1" dirty="0" err="1">
                <a:solidFill>
                  <a:schemeClr val="dk1"/>
                </a:solidFill>
              </a:rPr>
              <a:t>リスク共有</a:t>
            </a:r>
            <a:r>
              <a:rPr lang="en-US" sz="3000" b="1" dirty="0">
                <a:solidFill>
                  <a:schemeClr val="dk1"/>
                </a:solidFill>
              </a:rPr>
              <a:t>(</a:t>
            </a:r>
            <a:r>
              <a:rPr lang="en-US" sz="3000" b="1" dirty="0" err="1">
                <a:solidFill>
                  <a:schemeClr val="dk1"/>
                </a:solidFill>
              </a:rPr>
              <a:t>リスク移転</a:t>
            </a:r>
            <a:r>
              <a:rPr lang="en-US" sz="3000" b="1" dirty="0">
                <a:solidFill>
                  <a:schemeClr val="dk1"/>
                </a:solidFill>
              </a:rPr>
              <a:t>)</a:t>
            </a:r>
            <a:r>
              <a:rPr lang="en-US" sz="3000" b="1" dirty="0" err="1">
                <a:solidFill>
                  <a:schemeClr val="dk1"/>
                </a:solidFill>
              </a:rPr>
              <a:t>に該当するものはどれか</a:t>
            </a:r>
            <a:r>
              <a:rPr lang="en-US" sz="3000" b="1" dirty="0">
                <a:solidFill>
                  <a:schemeClr val="dk1"/>
                </a:solidFill>
              </a:rPr>
              <a:t>。</a:t>
            </a:r>
            <a:endParaRPr sz="3000" b="1" dirty="0">
              <a:solidFill>
                <a:schemeClr val="dk1"/>
              </a:solidFill>
            </a:endParaRPr>
          </a:p>
          <a:p>
            <a:pPr marL="0" marR="0" lvl="0" indent="0" algn="l" rtl="0">
              <a:lnSpc>
                <a:spcPct val="150000"/>
              </a:lnSpc>
              <a:spcBef>
                <a:spcPts val="0"/>
              </a:spcBef>
              <a:spcAft>
                <a:spcPts val="0"/>
              </a:spcAft>
              <a:buNone/>
            </a:pPr>
            <a:endParaRPr sz="3000" b="1" dirty="0">
              <a:solidFill>
                <a:schemeClr val="dk1"/>
              </a:solidFill>
            </a:endParaRPr>
          </a:p>
          <a:p>
            <a:pPr marL="457200" lvl="0" indent="-419100" algn="l" rtl="0">
              <a:lnSpc>
                <a:spcPct val="150000"/>
              </a:lnSpc>
              <a:spcBef>
                <a:spcPts val="0"/>
              </a:spcBef>
              <a:spcAft>
                <a:spcPts val="0"/>
              </a:spcAft>
              <a:buClr>
                <a:schemeClr val="dk1"/>
              </a:buClr>
              <a:buSzPts val="3000"/>
              <a:buAutoNum type="arabicPeriod"/>
            </a:pPr>
            <a:r>
              <a:rPr lang="en-US" sz="3000" dirty="0" err="1">
                <a:solidFill>
                  <a:schemeClr val="dk1"/>
                </a:solidFill>
              </a:rPr>
              <a:t>損失の発生率を低下させること</a:t>
            </a:r>
            <a:endParaRPr sz="3000" dirty="0">
              <a:solidFill>
                <a:srgbClr val="090909"/>
              </a:solidFill>
              <a:highlight>
                <a:srgbClr val="FFFFFF"/>
              </a:highlight>
            </a:endParaRPr>
          </a:p>
          <a:p>
            <a:pPr marL="457200" lvl="0" indent="-419100" algn="l" rtl="0">
              <a:lnSpc>
                <a:spcPct val="150000"/>
              </a:lnSpc>
              <a:spcBef>
                <a:spcPts val="0"/>
              </a:spcBef>
              <a:spcAft>
                <a:spcPts val="0"/>
              </a:spcAft>
              <a:buClr>
                <a:schemeClr val="dk1"/>
              </a:buClr>
              <a:buSzPts val="3000"/>
              <a:buAutoNum type="arabicPeriod"/>
            </a:pPr>
            <a:r>
              <a:rPr lang="en-US" sz="3000" b="1" dirty="0" err="1">
                <a:solidFill>
                  <a:schemeClr val="dk1"/>
                </a:solidFill>
              </a:rPr>
              <a:t>保険への加入などで、他者との間でリスクを分散すること</a:t>
            </a:r>
            <a:endParaRPr sz="3000" b="1" dirty="0">
              <a:solidFill>
                <a:srgbClr val="090909"/>
              </a:solidFill>
              <a:highlight>
                <a:srgbClr val="FFFFFF"/>
              </a:highlight>
            </a:endParaRPr>
          </a:p>
          <a:p>
            <a:pPr marL="457200" lvl="0" indent="-419100" algn="l" rtl="0">
              <a:lnSpc>
                <a:spcPct val="150000"/>
              </a:lnSpc>
              <a:spcBef>
                <a:spcPts val="0"/>
              </a:spcBef>
              <a:spcAft>
                <a:spcPts val="0"/>
              </a:spcAft>
              <a:buClr>
                <a:schemeClr val="dk1"/>
              </a:buClr>
              <a:buSzPts val="3000"/>
              <a:buAutoNum type="arabicPeriod"/>
            </a:pPr>
            <a:r>
              <a:rPr lang="en-US" sz="3000" dirty="0" err="1">
                <a:solidFill>
                  <a:schemeClr val="dk1"/>
                </a:solidFill>
              </a:rPr>
              <a:t>リスクの原因を除去すること</a:t>
            </a:r>
            <a:endParaRPr sz="3000" dirty="0">
              <a:solidFill>
                <a:srgbClr val="090909"/>
              </a:solidFill>
              <a:highlight>
                <a:srgbClr val="FFFFFF"/>
              </a:highlight>
            </a:endParaRPr>
          </a:p>
          <a:p>
            <a:pPr marL="457200" lvl="0" indent="-419100" algn="l" rtl="0">
              <a:lnSpc>
                <a:spcPct val="150000"/>
              </a:lnSpc>
              <a:spcBef>
                <a:spcPts val="0"/>
              </a:spcBef>
              <a:spcAft>
                <a:spcPts val="0"/>
              </a:spcAft>
              <a:buClr>
                <a:schemeClr val="dk1"/>
              </a:buClr>
              <a:buSzPts val="3000"/>
              <a:buAutoNum type="arabicPeriod"/>
            </a:pPr>
            <a:r>
              <a:rPr lang="en-US" sz="3000" dirty="0" err="1">
                <a:solidFill>
                  <a:schemeClr val="dk1"/>
                </a:solidFill>
              </a:rPr>
              <a:t>リスクを扱いやすい単位に分解するか集約すること</a:t>
            </a:r>
            <a:endParaRPr sz="3000"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15" name="Google Shape;315;p54"/>
          <p:cNvSpPr txBox="1">
            <a:spLocks noGrp="1"/>
          </p:cNvSpPr>
          <p:nvPr>
            <p:ph type="body" idx="1"/>
          </p:nvPr>
        </p:nvSpPr>
        <p:spPr>
          <a:xfrm>
            <a:off x="952500" y="2609850"/>
            <a:ext cx="11099700" cy="6286500"/>
          </a:xfrm>
          <a:prstGeom prst="rect">
            <a:avLst/>
          </a:prstGeom>
          <a:noFill/>
          <a:ln>
            <a:noFill/>
          </a:ln>
        </p:spPr>
        <p:txBody>
          <a:bodyPr spcFirstLastPara="1" wrap="square" lIns="50800" tIns="50800" rIns="50800" bIns="50800" anchor="t" anchorCtr="0">
            <a:noAutofit/>
          </a:bodyPr>
          <a:lstStyle/>
          <a:p>
            <a:pPr marL="564443" lvl="0" indent="-564443" algn="l" rtl="0">
              <a:lnSpc>
                <a:spcPct val="100000"/>
              </a:lnSpc>
              <a:spcBef>
                <a:spcPts val="0"/>
              </a:spcBef>
              <a:spcAft>
                <a:spcPts val="0"/>
              </a:spcAft>
              <a:buClr>
                <a:srgbClr val="000000"/>
              </a:buClr>
              <a:buSzPts val="3200"/>
              <a:buFont typeface="Arial"/>
              <a:buAutoNum type="arabicPeriod"/>
            </a:pPr>
            <a:r>
              <a:rPr lang="en-US">
                <a:latin typeface="Arial"/>
                <a:ea typeface="Arial"/>
                <a:cs typeface="Arial"/>
                <a:sym typeface="Arial"/>
              </a:rPr>
              <a:t>問題用紙を配布します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a:t>
            </a:r>
            <a:r>
              <a:rPr lang="en-US">
                <a:solidFill>
                  <a:schemeClr val="accent5"/>
                </a:solidFill>
                <a:latin typeface="Arial"/>
                <a:ea typeface="Arial"/>
                <a:cs typeface="Arial"/>
                <a:sym typeface="Arial"/>
              </a:rPr>
              <a:t>学籍番号</a:t>
            </a:r>
            <a:r>
              <a:rPr lang="en-US">
                <a:latin typeface="Arial"/>
                <a:ea typeface="Arial"/>
                <a:cs typeface="Arial"/>
                <a:sym typeface="Arial"/>
              </a:rPr>
              <a:t>」と「</a:t>
            </a:r>
            <a:r>
              <a:rPr lang="en-US">
                <a:solidFill>
                  <a:schemeClr val="accent5"/>
                </a:solidFill>
                <a:latin typeface="Arial"/>
                <a:ea typeface="Arial"/>
                <a:cs typeface="Arial"/>
                <a:sym typeface="Arial"/>
              </a:rPr>
              <a:t>名前</a:t>
            </a:r>
            <a:r>
              <a:rPr lang="en-US">
                <a:latin typeface="Arial"/>
                <a:ea typeface="Arial"/>
                <a:cs typeface="Arial"/>
                <a:sym typeface="Arial"/>
              </a:rPr>
              <a:t>」を正しく書いてください</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sz="3200">
                <a:latin typeface="Arial"/>
                <a:ea typeface="Arial"/>
                <a:cs typeface="Arial"/>
                <a:sym typeface="Arial"/>
              </a:rPr>
              <a:t>本日の出席確認をします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時間は</a:t>
            </a:r>
            <a:r>
              <a:rPr lang="en-US">
                <a:solidFill>
                  <a:schemeClr val="accent5"/>
                </a:solidFill>
                <a:latin typeface="Arial"/>
                <a:ea typeface="Arial"/>
                <a:cs typeface="Arial"/>
                <a:sym typeface="Arial"/>
              </a:rPr>
              <a:t>1</a:t>
            </a:r>
            <a:r>
              <a:rPr lang="en-US">
                <a:solidFill>
                  <a:schemeClr val="accent5"/>
                </a:solidFill>
              </a:rPr>
              <a:t>5</a:t>
            </a:r>
            <a:r>
              <a:rPr lang="en-US">
                <a:solidFill>
                  <a:schemeClr val="accent5"/>
                </a:solidFill>
                <a:latin typeface="Arial"/>
                <a:ea typeface="Arial"/>
                <a:cs typeface="Arial"/>
                <a:sym typeface="Arial"/>
              </a:rPr>
              <a:t>分</a:t>
            </a:r>
            <a:r>
              <a:rPr lang="en-US">
                <a:latin typeface="Arial"/>
                <a:ea typeface="Arial"/>
                <a:cs typeface="Arial"/>
                <a:sym typeface="Arial"/>
              </a:rPr>
              <a:t>です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問題用紙を回収します</a:t>
            </a:r>
            <a:endParaRPr>
              <a:latin typeface="Arial"/>
              <a:ea typeface="Arial"/>
              <a:cs typeface="Arial"/>
              <a:sym typeface="Arial"/>
            </a:endParaRPr>
          </a:p>
          <a:p>
            <a:pPr marL="564443" lvl="0" indent="-564443" algn="l" rtl="0">
              <a:lnSpc>
                <a:spcPct val="100000"/>
              </a:lnSpc>
              <a:spcBef>
                <a:spcPts val="2400"/>
              </a:spcBef>
              <a:spcAft>
                <a:spcPts val="0"/>
              </a:spcAft>
              <a:buSzPts val="3200"/>
              <a:buAutoNum type="arabicPeriod"/>
            </a:pPr>
            <a:r>
              <a:rPr lang="en-US"/>
              <a:t>問題集を確認して復習します</a:t>
            </a:r>
            <a:endParaRPr/>
          </a:p>
        </p:txBody>
      </p:sp>
      <p:sp>
        <p:nvSpPr>
          <p:cNvPr id="316" name="Google Shape;316;p54"/>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pic>
        <p:nvPicPr>
          <p:cNvPr id="317" name="Google Shape;317;p54" descr="イメージ"/>
          <p:cNvPicPr preferRelativeResize="0"/>
          <p:nvPr/>
        </p:nvPicPr>
        <p:blipFill rotWithShape="1">
          <a:blip r:embed="rId3">
            <a:alphaModFix/>
          </a:blip>
          <a:srcRect/>
          <a:stretch/>
        </p:blipFill>
        <p:spPr>
          <a:xfrm>
            <a:off x="7856526" y="4698946"/>
            <a:ext cx="3225253" cy="293498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0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問題4</a:t>
            </a:r>
            <a:endParaRPr/>
          </a:p>
        </p:txBody>
      </p:sp>
      <p:sp>
        <p:nvSpPr>
          <p:cNvPr id="790" name="Google Shape;790;p10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60</a:t>
            </a:fld>
            <a:endParaRPr/>
          </a:p>
        </p:txBody>
      </p:sp>
      <p:sp>
        <p:nvSpPr>
          <p:cNvPr id="791" name="Google Shape;791;p108"/>
          <p:cNvSpPr txBox="1"/>
          <p:nvPr/>
        </p:nvSpPr>
        <p:spPr>
          <a:xfrm>
            <a:off x="599475" y="2293975"/>
            <a:ext cx="12286800" cy="46809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0"/>
              </a:spcBef>
              <a:spcAft>
                <a:spcPts val="0"/>
              </a:spcAft>
              <a:buNone/>
            </a:pPr>
            <a:r>
              <a:rPr lang="en-US" sz="3000" b="1" dirty="0" err="1">
                <a:solidFill>
                  <a:schemeClr val="dk1"/>
                </a:solidFill>
              </a:rPr>
              <a:t>情報漏えい対策に該当するものはどれか</a:t>
            </a:r>
            <a:r>
              <a:rPr lang="en-US" sz="3000" b="1" dirty="0">
                <a:solidFill>
                  <a:schemeClr val="dk1"/>
                </a:solidFill>
              </a:rPr>
              <a:t>。</a:t>
            </a:r>
            <a:endParaRPr sz="3000" b="1" dirty="0">
              <a:solidFill>
                <a:schemeClr val="dk1"/>
              </a:solidFill>
            </a:endParaRPr>
          </a:p>
          <a:p>
            <a:pPr marL="0" marR="0" lvl="0" indent="0" algn="l" rtl="0">
              <a:lnSpc>
                <a:spcPct val="150000"/>
              </a:lnSpc>
              <a:spcBef>
                <a:spcPts val="0"/>
              </a:spcBef>
              <a:spcAft>
                <a:spcPts val="0"/>
              </a:spcAft>
              <a:buNone/>
            </a:pPr>
            <a:endParaRPr sz="3000" b="1" dirty="0">
              <a:solidFill>
                <a:schemeClr val="dk1"/>
              </a:solidFill>
            </a:endParaRPr>
          </a:p>
          <a:p>
            <a:pPr marL="457200" lvl="0" indent="-419100" algn="l" rtl="0">
              <a:lnSpc>
                <a:spcPct val="150000"/>
              </a:lnSpc>
              <a:spcBef>
                <a:spcPts val="0"/>
              </a:spcBef>
              <a:spcAft>
                <a:spcPts val="0"/>
              </a:spcAft>
              <a:buClr>
                <a:schemeClr val="dk1"/>
              </a:buClr>
              <a:buSzPts val="3000"/>
              <a:buAutoNum type="arabicPeriod"/>
            </a:pPr>
            <a:r>
              <a:rPr lang="en-US" sz="3000" dirty="0" err="1">
                <a:solidFill>
                  <a:schemeClr val="dk1"/>
                </a:solidFill>
              </a:rPr>
              <a:t>送信するデータにチェックサムを付加する</a:t>
            </a:r>
            <a:endParaRPr sz="3000" dirty="0">
              <a:solidFill>
                <a:srgbClr val="090909"/>
              </a:solidFill>
              <a:highlight>
                <a:srgbClr val="FFFFFF"/>
              </a:highlight>
            </a:endParaRPr>
          </a:p>
          <a:p>
            <a:pPr marL="457200" lvl="0" indent="-419100" algn="l" rtl="0">
              <a:lnSpc>
                <a:spcPct val="150000"/>
              </a:lnSpc>
              <a:spcBef>
                <a:spcPts val="0"/>
              </a:spcBef>
              <a:spcAft>
                <a:spcPts val="0"/>
              </a:spcAft>
              <a:buClr>
                <a:schemeClr val="dk1"/>
              </a:buClr>
              <a:buSzPts val="3000"/>
              <a:buAutoNum type="arabicPeriod"/>
            </a:pPr>
            <a:r>
              <a:rPr lang="en-US" sz="3000" dirty="0" err="1">
                <a:solidFill>
                  <a:schemeClr val="dk1"/>
                </a:solidFill>
              </a:rPr>
              <a:t>データが保存されるハードディスクをミラーリングする</a:t>
            </a:r>
            <a:endParaRPr sz="3000" dirty="0">
              <a:solidFill>
                <a:srgbClr val="090909"/>
              </a:solidFill>
              <a:highlight>
                <a:srgbClr val="FFFFFF"/>
              </a:highlight>
            </a:endParaRPr>
          </a:p>
          <a:p>
            <a:pPr marL="457200" lvl="0" indent="-419100" algn="l" rtl="0">
              <a:lnSpc>
                <a:spcPct val="150000"/>
              </a:lnSpc>
              <a:spcBef>
                <a:spcPts val="0"/>
              </a:spcBef>
              <a:spcAft>
                <a:spcPts val="0"/>
              </a:spcAft>
              <a:buClr>
                <a:schemeClr val="dk1"/>
              </a:buClr>
              <a:buSzPts val="3000"/>
              <a:buAutoNum type="arabicPeriod"/>
            </a:pPr>
            <a:r>
              <a:rPr lang="en-US" sz="3000" dirty="0" err="1">
                <a:solidFill>
                  <a:schemeClr val="dk1"/>
                </a:solidFill>
              </a:rPr>
              <a:t>データのバックアップ媒体のコピーを遠隔地に保管する</a:t>
            </a:r>
            <a:endParaRPr sz="3000" dirty="0">
              <a:solidFill>
                <a:srgbClr val="090909"/>
              </a:solidFill>
              <a:highlight>
                <a:srgbClr val="FFFFFF"/>
              </a:highlight>
            </a:endParaRPr>
          </a:p>
          <a:p>
            <a:pPr marL="457200" lvl="0" indent="-419100" algn="l" rtl="0">
              <a:lnSpc>
                <a:spcPct val="150000"/>
              </a:lnSpc>
              <a:spcBef>
                <a:spcPts val="0"/>
              </a:spcBef>
              <a:spcAft>
                <a:spcPts val="0"/>
              </a:spcAft>
              <a:buClr>
                <a:schemeClr val="dk1"/>
              </a:buClr>
              <a:buSzPts val="3000"/>
              <a:buAutoNum type="arabicPeriod"/>
            </a:pPr>
            <a:r>
              <a:rPr lang="en-US" sz="3000" b="1" dirty="0" err="1">
                <a:solidFill>
                  <a:schemeClr val="dk1"/>
                </a:solidFill>
              </a:rPr>
              <a:t>ノート型</a:t>
            </a:r>
            <a:r>
              <a:rPr lang="en-US" sz="3000" b="1" dirty="0">
                <a:solidFill>
                  <a:schemeClr val="dk1"/>
                </a:solidFill>
              </a:rPr>
              <a:t> PC </a:t>
            </a:r>
            <a:r>
              <a:rPr lang="en-US" sz="3000" b="1" dirty="0" err="1">
                <a:solidFill>
                  <a:schemeClr val="dk1"/>
                </a:solidFill>
              </a:rPr>
              <a:t>のハードディスクの内容を暗号化する</a:t>
            </a:r>
            <a:endParaRPr sz="3000" b="1" dirty="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09"/>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797" name="Google Shape;797;p109"/>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803" name="Google Shape;803;p1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62</a:t>
            </a:fld>
            <a:endParaRPr/>
          </a:p>
        </p:txBody>
      </p:sp>
      <p:sp>
        <p:nvSpPr>
          <p:cNvPr id="804" name="Google Shape;804;p110"/>
          <p:cNvSpPr txBox="1">
            <a:spLocks noGrp="1"/>
          </p:cNvSpPr>
          <p:nvPr>
            <p:ph type="body" idx="1"/>
          </p:nvPr>
        </p:nvSpPr>
        <p:spPr>
          <a:xfrm>
            <a:off x="626050" y="21771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400"/>
              <a:t>　　</a:t>
            </a:r>
            <a:r>
              <a:rPr lang="en-US" sz="3400">
                <a:solidFill>
                  <a:schemeClr val="dk1"/>
                </a:solidFill>
              </a:rPr>
              <a:t>宿題が</a:t>
            </a:r>
            <a:r>
              <a:rPr lang="en-US" sz="4100" b="1">
                <a:solidFill>
                  <a:schemeClr val="accent5"/>
                </a:solidFill>
              </a:rPr>
              <a:t>3つ</a:t>
            </a:r>
            <a:r>
              <a:rPr lang="en-US" sz="3400">
                <a:solidFill>
                  <a:schemeClr val="dk1"/>
                </a:solidFill>
              </a:rPr>
              <a:t>あります</a:t>
            </a:r>
            <a:r>
              <a:rPr lang="en-US" sz="3300">
                <a:solidFill>
                  <a:schemeClr val="dk1"/>
                </a:solidFill>
              </a:rPr>
              <a:t>。</a:t>
            </a:r>
            <a:endParaRPr sz="3400"/>
          </a:p>
        </p:txBody>
      </p:sp>
      <p:sp>
        <p:nvSpPr>
          <p:cNvPr id="805" name="Google Shape;805;p110"/>
          <p:cNvSpPr txBox="1"/>
          <p:nvPr/>
        </p:nvSpPr>
        <p:spPr>
          <a:xfrm>
            <a:off x="493700" y="3354850"/>
            <a:ext cx="12511200" cy="4941000"/>
          </a:xfrm>
          <a:prstGeom prst="rect">
            <a:avLst/>
          </a:prstGeom>
          <a:noFill/>
          <a:ln>
            <a:noFill/>
          </a:ln>
        </p:spPr>
        <p:txBody>
          <a:bodyPr spcFirstLastPara="1" wrap="square" lIns="91425" tIns="91425" rIns="91425" bIns="91425" anchor="t" anchorCtr="0">
            <a:spAutoFit/>
          </a:bodyPr>
          <a:lstStyle/>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宿題① Quizletアプリによって勉強した内容を復習する</a:t>
            </a:r>
            <a:endParaRPr sz="3000" b="1">
              <a:solidFill>
                <a:schemeClr val="dk1"/>
              </a:solidFill>
            </a:endParaRPr>
          </a:p>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宿題② 次の授業で使う語彙リストを予習する</a:t>
            </a:r>
            <a:br>
              <a:rPr lang="en-US" sz="3000" b="1">
                <a:solidFill>
                  <a:schemeClr val="dk1"/>
                </a:solidFill>
              </a:rPr>
            </a:br>
            <a:r>
              <a:rPr lang="en-US" sz="3000" b="1">
                <a:solidFill>
                  <a:schemeClr val="dk1"/>
                </a:solidFill>
              </a:rPr>
              <a:t>宿題③ 次の授業で勉強する内容について調べる</a:t>
            </a:r>
            <a:endParaRPr sz="3000" b="1">
              <a:solidFill>
                <a:schemeClr val="dk1"/>
              </a:solidFill>
            </a:endParaRPr>
          </a:p>
          <a:p>
            <a:pPr marL="971550" lvl="0" indent="0" algn="l" rtl="0">
              <a:lnSpc>
                <a:spcPct val="150000"/>
              </a:lnSpc>
              <a:spcBef>
                <a:spcPts val="0"/>
              </a:spcBef>
              <a:spcAft>
                <a:spcPts val="0"/>
              </a:spcAft>
              <a:buClr>
                <a:schemeClr val="dk1"/>
              </a:buClr>
              <a:buSzPts val="1100"/>
              <a:buFont typeface="Arial"/>
              <a:buNone/>
            </a:pPr>
            <a:endParaRPr sz="3000" b="1">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200" b="1">
                <a:solidFill>
                  <a:srgbClr val="CE2A06"/>
                </a:solidFill>
              </a:rPr>
              <a:t>提出期限：「次の授業の前日　18:00　まで」</a:t>
            </a:r>
            <a:endParaRPr sz="35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000">
                <a:solidFill>
                  <a:schemeClr val="dk1"/>
                </a:solidFill>
              </a:rPr>
              <a:t>次のスライドでそれぞれの宿題について説明します。</a:t>
            </a:r>
            <a:endParaRPr sz="3400"/>
          </a:p>
          <a:p>
            <a:pPr marL="457200" marR="0" lvl="0" indent="0" algn="l" rtl="0">
              <a:lnSpc>
                <a:spcPct val="115000"/>
              </a:lnSpc>
              <a:spcBef>
                <a:spcPts val="0"/>
              </a:spcBef>
              <a:spcAft>
                <a:spcPts val="100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11"/>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a:t>①</a:t>
            </a:r>
            <a:endParaRPr b="1"/>
          </a:p>
        </p:txBody>
      </p:sp>
      <p:sp>
        <p:nvSpPr>
          <p:cNvPr id="811" name="Google Shape;811;p111"/>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63</a:t>
            </a:fld>
            <a:endParaRPr/>
          </a:p>
        </p:txBody>
      </p:sp>
      <p:sp>
        <p:nvSpPr>
          <p:cNvPr id="812" name="Google Shape;812;p111"/>
          <p:cNvSpPr txBox="1"/>
          <p:nvPr/>
        </p:nvSpPr>
        <p:spPr>
          <a:xfrm>
            <a:off x="593300" y="2157800"/>
            <a:ext cx="12264600" cy="2569500"/>
          </a:xfrm>
          <a:prstGeom prst="rect">
            <a:avLst/>
          </a:prstGeom>
          <a:noFill/>
          <a:ln>
            <a:noFill/>
          </a:ln>
        </p:spPr>
        <p:txBody>
          <a:bodyPr spcFirstLastPara="1" wrap="square" lIns="91425" tIns="91425" rIns="91425" bIns="91425" anchor="t" anchorCtr="0">
            <a:spAutoFit/>
          </a:bodyPr>
          <a:lstStyle/>
          <a:p>
            <a:pPr marL="514350" lvl="0" indent="0" algn="l" rtl="0">
              <a:lnSpc>
                <a:spcPct val="115000"/>
              </a:lnSpc>
              <a:spcBef>
                <a:spcPts val="0"/>
              </a:spcBef>
              <a:spcAft>
                <a:spcPts val="0"/>
              </a:spcAft>
              <a:buNone/>
            </a:pPr>
            <a:r>
              <a:rPr lang="en-US" sz="3200" b="1">
                <a:solidFill>
                  <a:schemeClr val="dk1"/>
                </a:solidFill>
              </a:rPr>
              <a:t>Quizletアプリによって勉強した内容を復習する</a:t>
            </a:r>
            <a:endParaRPr sz="3200" b="1">
              <a:solidFill>
                <a:schemeClr val="dk1"/>
              </a:solidFill>
            </a:endParaRPr>
          </a:p>
          <a:p>
            <a:pPr marL="514350" lvl="0" indent="0" algn="l" rtl="0">
              <a:lnSpc>
                <a:spcPct val="115000"/>
              </a:lnSpc>
              <a:spcBef>
                <a:spcPts val="0"/>
              </a:spcBef>
              <a:spcAft>
                <a:spcPts val="0"/>
              </a:spcAft>
              <a:buNone/>
            </a:pPr>
            <a:endParaRPr sz="3200" b="1">
              <a:solidFill>
                <a:schemeClr val="dk1"/>
              </a:solidFill>
            </a:endParaRPr>
          </a:p>
          <a:p>
            <a:pPr marL="457200" lvl="0" indent="0" algn="l" rtl="0">
              <a:lnSpc>
                <a:spcPct val="150000"/>
              </a:lnSpc>
              <a:spcBef>
                <a:spcPts val="0"/>
              </a:spcBef>
              <a:spcAft>
                <a:spcPts val="0"/>
              </a:spcAft>
              <a:buNone/>
            </a:pPr>
            <a:r>
              <a:rPr lang="en-US" sz="3000">
                <a:solidFill>
                  <a:schemeClr val="dk1"/>
                </a:solidFill>
              </a:rPr>
              <a:t>自分が参加したクラスの勉強セットを使って復習してください</a:t>
            </a:r>
            <a:endParaRPr sz="3000">
              <a:solidFill>
                <a:schemeClr val="dk1"/>
              </a:solidFill>
            </a:endParaRPr>
          </a:p>
          <a:p>
            <a:pPr marL="0" lvl="0" indent="0" algn="l" rtl="0">
              <a:lnSpc>
                <a:spcPct val="150000"/>
              </a:lnSpc>
              <a:spcBef>
                <a:spcPts val="1000"/>
              </a:spcBef>
              <a:spcAft>
                <a:spcPts val="1000"/>
              </a:spcAft>
              <a:buNone/>
            </a:pPr>
            <a:endParaRPr sz="2800">
              <a:solidFill>
                <a:schemeClr val="dk1"/>
              </a:solidFill>
            </a:endParaRPr>
          </a:p>
        </p:txBody>
      </p:sp>
      <p:pic>
        <p:nvPicPr>
          <p:cNvPr id="813" name="Google Shape;813;p111"/>
          <p:cNvPicPr preferRelativeResize="0"/>
          <p:nvPr/>
        </p:nvPicPr>
        <p:blipFill>
          <a:blip r:embed="rId3">
            <a:alphaModFix/>
          </a:blip>
          <a:stretch>
            <a:fillRect/>
          </a:stretch>
        </p:blipFill>
        <p:spPr>
          <a:xfrm>
            <a:off x="7879500" y="4307750"/>
            <a:ext cx="4078901" cy="3977800"/>
          </a:xfrm>
          <a:prstGeom prst="rect">
            <a:avLst/>
          </a:prstGeom>
          <a:noFill/>
          <a:ln>
            <a:noFill/>
          </a:ln>
        </p:spPr>
      </p:pic>
      <p:pic>
        <p:nvPicPr>
          <p:cNvPr id="814" name="Google Shape;814;p111"/>
          <p:cNvPicPr preferRelativeResize="0"/>
          <p:nvPr/>
        </p:nvPicPr>
        <p:blipFill rotWithShape="1">
          <a:blip r:embed="rId4">
            <a:alphaModFix/>
          </a:blip>
          <a:srcRect r="29844"/>
          <a:stretch/>
        </p:blipFill>
        <p:spPr>
          <a:xfrm>
            <a:off x="1046400" y="5153850"/>
            <a:ext cx="6021449" cy="1046664"/>
          </a:xfrm>
          <a:prstGeom prst="rect">
            <a:avLst/>
          </a:prstGeom>
          <a:noFill/>
          <a:ln w="9525" cap="flat" cmpd="sng">
            <a:solidFill>
              <a:schemeClr val="dk2"/>
            </a:solidFill>
            <a:prstDash val="solid"/>
            <a:round/>
            <a:headEnd type="none" w="sm" len="sm"/>
            <a:tailEnd type="none" w="sm" len="sm"/>
          </a:ln>
        </p:spPr>
      </p:pic>
      <p:pic>
        <p:nvPicPr>
          <p:cNvPr id="815" name="Google Shape;815;p111"/>
          <p:cNvPicPr preferRelativeResize="0"/>
          <p:nvPr/>
        </p:nvPicPr>
        <p:blipFill rotWithShape="1">
          <a:blip r:embed="rId5">
            <a:alphaModFix/>
          </a:blip>
          <a:srcRect r="29681"/>
          <a:stretch/>
        </p:blipFill>
        <p:spPr>
          <a:xfrm>
            <a:off x="1046400" y="6200514"/>
            <a:ext cx="6021451" cy="1966460"/>
          </a:xfrm>
          <a:prstGeom prst="rect">
            <a:avLst/>
          </a:prstGeom>
          <a:noFill/>
          <a:ln w="9525" cap="flat" cmpd="sng">
            <a:solidFill>
              <a:schemeClr val="dk2"/>
            </a:solidFill>
            <a:prstDash val="solid"/>
            <a:round/>
            <a:headEnd type="none" w="sm" len="sm"/>
            <a:tailEnd type="none" w="sm" len="sm"/>
          </a:ln>
        </p:spPr>
      </p:pic>
      <p:sp>
        <p:nvSpPr>
          <p:cNvPr id="816" name="Google Shape;816;p111"/>
          <p:cNvSpPr txBox="1"/>
          <p:nvPr/>
        </p:nvSpPr>
        <p:spPr>
          <a:xfrm>
            <a:off x="1532263" y="8420400"/>
            <a:ext cx="4886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ウェブサイトのイメージ</a:t>
            </a:r>
            <a:endParaRPr sz="2600"/>
          </a:p>
        </p:txBody>
      </p:sp>
      <p:sp>
        <p:nvSpPr>
          <p:cNvPr id="817" name="Google Shape;817;p111"/>
          <p:cNvSpPr txBox="1"/>
          <p:nvPr/>
        </p:nvSpPr>
        <p:spPr>
          <a:xfrm>
            <a:off x="8148438" y="8420400"/>
            <a:ext cx="3377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アプリのイメージ</a:t>
            </a:r>
            <a:endParaRPr sz="2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1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b="1"/>
              <a:t>②</a:t>
            </a:r>
            <a:endParaRPr b="1"/>
          </a:p>
        </p:txBody>
      </p:sp>
      <p:sp>
        <p:nvSpPr>
          <p:cNvPr id="823" name="Google Shape;823;p112"/>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64</a:t>
            </a:fld>
            <a:endParaRPr/>
          </a:p>
        </p:txBody>
      </p:sp>
      <p:sp>
        <p:nvSpPr>
          <p:cNvPr id="824" name="Google Shape;824;p112"/>
          <p:cNvSpPr txBox="1"/>
          <p:nvPr/>
        </p:nvSpPr>
        <p:spPr>
          <a:xfrm>
            <a:off x="593300" y="2157800"/>
            <a:ext cx="12264600" cy="4556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b="1"/>
              <a:t>　語彙リストを予習しておいてください。</a:t>
            </a:r>
            <a:endParaRPr sz="3200">
              <a:solidFill>
                <a:schemeClr val="dk1"/>
              </a:solidFill>
              <a:highlight>
                <a:srgbClr val="FFFFFF"/>
              </a:highlight>
            </a:endParaRPr>
          </a:p>
          <a:p>
            <a:pPr marL="457200" lvl="0" indent="-406400" algn="l" rtl="0">
              <a:lnSpc>
                <a:spcPct val="150000"/>
              </a:lnSpc>
              <a:spcBef>
                <a:spcPts val="2400"/>
              </a:spcBef>
              <a:spcAft>
                <a:spcPts val="0"/>
              </a:spcAft>
              <a:buClr>
                <a:schemeClr val="dk1"/>
              </a:buClr>
              <a:buSzPts val="2800"/>
              <a:buAutoNum type="arabicPeriod"/>
            </a:pPr>
            <a:r>
              <a:rPr lang="en-US" sz="2800" u="sng">
                <a:solidFill>
                  <a:schemeClr val="hlink"/>
                </a:solidFill>
              </a:rPr>
              <a:t>4</a:t>
            </a:r>
            <a:r>
              <a:rPr lang="en-US" sz="2800" u="sng">
                <a:solidFill>
                  <a:schemeClr val="hlink"/>
                </a:solidFill>
                <a:hlinkClick r:id="rId3"/>
              </a:rPr>
              <a:t>回目の予習語彙リスト</a:t>
            </a:r>
            <a:r>
              <a:rPr lang="en-US" sz="2800">
                <a:solidFill>
                  <a:schemeClr val="dk1"/>
                </a:solidFill>
              </a:rPr>
              <a:t>のシートをコピーして、</a:t>
            </a:r>
            <a:br>
              <a:rPr lang="en-US" sz="2800">
                <a:solidFill>
                  <a:schemeClr val="accent5"/>
                </a:solidFill>
              </a:rPr>
            </a:br>
            <a:r>
              <a:rPr lang="en-US" sz="2800">
                <a:solidFill>
                  <a:schemeClr val="dk1"/>
                </a:solidFill>
              </a:rPr>
              <a:t>1回目の授業の宿題で作成した自分用の語彙一覧ファイルに格納します</a:t>
            </a:r>
            <a:endParaRPr sz="2800">
              <a:solidFill>
                <a:schemeClr val="dk1"/>
              </a:solidFill>
              <a:highlight>
                <a:srgbClr val="FFFFFF"/>
              </a:highlight>
            </a:endParaRPr>
          </a:p>
          <a:p>
            <a:pPr marL="457200" lvl="0" indent="-406400" algn="l" rtl="0">
              <a:lnSpc>
                <a:spcPct val="150000"/>
              </a:lnSpc>
              <a:spcBef>
                <a:spcPts val="2400"/>
              </a:spcBef>
              <a:spcAft>
                <a:spcPts val="1000"/>
              </a:spcAft>
              <a:buClr>
                <a:schemeClr val="dk1"/>
              </a:buClr>
              <a:buSzPts val="2800"/>
              <a:buAutoNum type="arabicPeriod"/>
            </a:pPr>
            <a:r>
              <a:rPr lang="en-US" sz="2800">
                <a:solidFill>
                  <a:schemeClr val="dk1"/>
                </a:solidFill>
              </a:rPr>
              <a:t>言葉の</a:t>
            </a:r>
            <a:r>
              <a:rPr lang="en-US" sz="2800">
                <a:solidFill>
                  <a:schemeClr val="accent5"/>
                </a:solidFill>
              </a:rPr>
              <a:t>読み方</a:t>
            </a:r>
            <a:r>
              <a:rPr lang="en-US" sz="2800">
                <a:solidFill>
                  <a:schemeClr val="dk1"/>
                </a:solidFill>
              </a:rPr>
              <a:t>と</a:t>
            </a:r>
            <a:r>
              <a:rPr lang="en-US" sz="2800">
                <a:solidFill>
                  <a:schemeClr val="accent5"/>
                </a:solidFill>
              </a:rPr>
              <a:t>意味</a:t>
            </a:r>
            <a:r>
              <a:rPr lang="en-US" sz="2800">
                <a:solidFill>
                  <a:schemeClr val="dk1"/>
                </a:solidFill>
              </a:rPr>
              <a:t>を勉強してから、</a:t>
            </a:r>
            <a:br>
              <a:rPr lang="en-US" sz="2800">
                <a:solidFill>
                  <a:schemeClr val="dk1"/>
                </a:solidFill>
              </a:rPr>
            </a:br>
            <a:r>
              <a:rPr lang="en-US" sz="2800">
                <a:solidFill>
                  <a:schemeClr val="accent5"/>
                </a:solidFill>
              </a:rPr>
              <a:t>例文</a:t>
            </a:r>
            <a:r>
              <a:rPr lang="en-US" sz="2800">
                <a:solidFill>
                  <a:schemeClr val="dk1"/>
                </a:solidFill>
              </a:rPr>
              <a:t>を作成して「例文」列に記載します</a:t>
            </a:r>
            <a:br>
              <a:rPr lang="en-US" sz="2800">
                <a:solidFill>
                  <a:schemeClr val="dk1"/>
                </a:solidFill>
              </a:rPr>
            </a:br>
            <a:r>
              <a:rPr lang="en-US" sz="2800">
                <a:solidFill>
                  <a:schemeClr val="dk1"/>
                </a:solidFill>
              </a:rPr>
              <a:t>　	</a:t>
            </a:r>
            <a:endParaRPr sz="2800">
              <a:solidFill>
                <a:schemeClr val="dk1"/>
              </a:solidFill>
            </a:endParaRPr>
          </a:p>
        </p:txBody>
      </p:sp>
      <p:pic>
        <p:nvPicPr>
          <p:cNvPr id="825" name="Google Shape;825;p112"/>
          <p:cNvPicPr preferRelativeResize="0"/>
          <p:nvPr/>
        </p:nvPicPr>
        <p:blipFill>
          <a:blip r:embed="rId4">
            <a:alphaModFix/>
          </a:blip>
          <a:stretch>
            <a:fillRect/>
          </a:stretch>
        </p:blipFill>
        <p:spPr>
          <a:xfrm>
            <a:off x="8290025" y="6327650"/>
            <a:ext cx="2867950" cy="295035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1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宿題③</a:t>
            </a:r>
            <a:endParaRPr/>
          </a:p>
        </p:txBody>
      </p:sp>
      <p:sp>
        <p:nvSpPr>
          <p:cNvPr id="831" name="Google Shape;831;p11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65</a:t>
            </a:fld>
            <a:endParaRPr/>
          </a:p>
        </p:txBody>
      </p:sp>
      <p:sp>
        <p:nvSpPr>
          <p:cNvPr id="832" name="Google Shape;832;p113"/>
          <p:cNvSpPr txBox="1">
            <a:spLocks noGrp="1"/>
          </p:cNvSpPr>
          <p:nvPr>
            <p:ph type="body" idx="1"/>
          </p:nvPr>
        </p:nvSpPr>
        <p:spPr>
          <a:xfrm>
            <a:off x="723900" y="3962300"/>
            <a:ext cx="11764800" cy="22200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None/>
            </a:pPr>
            <a:r>
              <a:rPr lang="en-US"/>
              <a:t>情報セキュリティに関して、以下の内容を調べて来てください</a:t>
            </a:r>
            <a:endParaRPr/>
          </a:p>
          <a:p>
            <a:pPr marL="457200" lvl="0" indent="0" algn="l" rtl="0">
              <a:lnSpc>
                <a:spcPct val="115000"/>
              </a:lnSpc>
              <a:spcBef>
                <a:spcPts val="0"/>
              </a:spcBef>
              <a:spcAft>
                <a:spcPts val="0"/>
              </a:spcAft>
              <a:buNone/>
            </a:pPr>
            <a:r>
              <a:rPr lang="en-US" sz="4000" b="1">
                <a:solidFill>
                  <a:schemeClr val="accent5"/>
                </a:solidFill>
              </a:rPr>
              <a:t>Virus máy tính</a:t>
            </a:r>
            <a:endParaRPr sz="4000" b="1">
              <a:solidFill>
                <a:schemeClr val="accent5"/>
              </a:solidFill>
            </a:endParaRPr>
          </a:p>
        </p:txBody>
      </p:sp>
      <p:sp>
        <p:nvSpPr>
          <p:cNvPr id="833" name="Google Shape;833;p113"/>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b="1"/>
              <a:t>4回目の授業では、</a:t>
            </a:r>
            <a:r>
              <a:rPr lang="en-US" b="1">
                <a:solidFill>
                  <a:srgbClr val="CC0000"/>
                </a:solidFill>
              </a:rPr>
              <a:t>「</a:t>
            </a:r>
            <a:r>
              <a:rPr lang="en-US" b="1">
                <a:solidFill>
                  <a:schemeClr val="accent5"/>
                </a:solidFill>
              </a:rPr>
              <a:t>コンピュータウイルス」</a:t>
            </a:r>
            <a:r>
              <a:rPr lang="en-US" b="1"/>
              <a:t>を勉強します</a:t>
            </a:r>
            <a:endParaRPr sz="3600" b="1"/>
          </a:p>
        </p:txBody>
      </p:sp>
      <p:pic>
        <p:nvPicPr>
          <p:cNvPr id="834" name="Google Shape;834;p113"/>
          <p:cNvPicPr preferRelativeResize="0"/>
          <p:nvPr/>
        </p:nvPicPr>
        <p:blipFill>
          <a:blip r:embed="rId3">
            <a:alphaModFix/>
          </a:blip>
          <a:stretch>
            <a:fillRect/>
          </a:stretch>
        </p:blipFill>
        <p:spPr>
          <a:xfrm>
            <a:off x="8290025" y="6327650"/>
            <a:ext cx="3460775" cy="28618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0"/>
              <a:t>ミニ</a:t>
            </a:r>
            <a:r>
              <a:rPr lang="en-US" sz="6400" b="0" i="0" u="none" strike="noStrike" cap="none">
                <a:solidFill>
                  <a:srgbClr val="C63024"/>
                </a:solidFill>
                <a:latin typeface="Arial"/>
                <a:ea typeface="Arial"/>
                <a:cs typeface="Arial"/>
                <a:sym typeface="Arial"/>
              </a:rPr>
              <a:t>テスト</a:t>
            </a:r>
            <a:endParaRPr/>
          </a:p>
        </p:txBody>
      </p:sp>
      <p:sp>
        <p:nvSpPr>
          <p:cNvPr id="840" name="Google Shape;840;p11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66</a:t>
            </a:fld>
            <a:endParaRPr/>
          </a:p>
        </p:txBody>
      </p:sp>
      <p:sp>
        <p:nvSpPr>
          <p:cNvPr id="841" name="Google Shape;841;p114"/>
          <p:cNvSpPr/>
          <p:nvPr/>
        </p:nvSpPr>
        <p:spPr>
          <a:xfrm>
            <a:off x="761025" y="2995050"/>
            <a:ext cx="11508000" cy="5573700"/>
          </a:xfrm>
          <a:prstGeom prst="rect">
            <a:avLst/>
          </a:prstGeom>
          <a:solidFill>
            <a:srgbClr val="00F900">
              <a:alpha val="2350"/>
            </a:srgbClr>
          </a:solidFill>
          <a:ln w="12700" cap="flat" cmpd="sng">
            <a:solidFill>
              <a:srgbClr val="000000"/>
            </a:solidFill>
            <a:prstDash val="solid"/>
            <a:miter lim="400000"/>
            <a:headEnd type="none" w="sm" len="sm"/>
            <a:tailEnd type="none" w="sm" len="sm"/>
          </a:ln>
        </p:spPr>
        <p:txBody>
          <a:bodyPr spcFirstLastPara="1" wrap="square" lIns="355600" tIns="355600" rIns="355600" bIns="355600" anchor="ctr" anchorCtr="0">
            <a:noAutofit/>
          </a:bodyPr>
          <a:lstStyle/>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来週の授業</a:t>
            </a:r>
            <a:r>
              <a:rPr lang="en-US" sz="5000">
                <a:solidFill>
                  <a:schemeClr val="accent5"/>
                </a:solidFill>
              </a:rPr>
              <a:t>で</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 勉強した内容</a:t>
            </a:r>
            <a:r>
              <a:rPr lang="en-US" sz="5000" b="0" i="0" u="none" strike="noStrike" cap="none">
                <a:solidFill>
                  <a:schemeClr val="accent5"/>
                </a:solidFill>
                <a:latin typeface="Arial"/>
                <a:ea typeface="Arial"/>
                <a:cs typeface="Arial"/>
                <a:sym typeface="Arial"/>
              </a:rPr>
              <a:t>について</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ミニ</a:t>
            </a:r>
            <a:r>
              <a:rPr lang="en-US" sz="5000" b="0" i="0" u="none" strike="noStrike" cap="none">
                <a:solidFill>
                  <a:schemeClr val="accent5"/>
                </a:solidFill>
                <a:latin typeface="Arial"/>
                <a:ea typeface="Arial"/>
                <a:cs typeface="Arial"/>
                <a:sym typeface="Arial"/>
              </a:rPr>
              <a:t>テストを実施します</a:t>
            </a:r>
            <a:endParaRPr sz="800"/>
          </a:p>
          <a:p>
            <a:pPr marL="0" marR="0" lvl="0" indent="0" algn="ctr" rtl="0">
              <a:lnSpc>
                <a:spcPct val="100000"/>
              </a:lnSpc>
              <a:spcBef>
                <a:spcPts val="0"/>
              </a:spcBef>
              <a:spcAft>
                <a:spcPts val="0"/>
              </a:spcAft>
              <a:buClr>
                <a:schemeClr val="accent5"/>
              </a:buClr>
              <a:buSzPts val="5600"/>
              <a:buFont typeface="Arial"/>
              <a:buNone/>
            </a:pPr>
            <a:endParaRPr sz="50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しっかり復習しておいてください</a:t>
            </a:r>
            <a:r>
              <a:rPr lang="en-US" sz="5000">
                <a:solidFill>
                  <a:schemeClr val="accent5"/>
                </a:solidFill>
              </a:rPr>
              <a:t>！</a:t>
            </a:r>
            <a:endParaRPr sz="800"/>
          </a:p>
        </p:txBody>
      </p:sp>
      <p:pic>
        <p:nvPicPr>
          <p:cNvPr id="842" name="Google Shape;842;p114"/>
          <p:cNvPicPr preferRelativeResize="0"/>
          <p:nvPr/>
        </p:nvPicPr>
        <p:blipFill>
          <a:blip r:embed="rId3">
            <a:alphaModFix/>
          </a:blip>
          <a:stretch>
            <a:fillRect/>
          </a:stretch>
        </p:blipFill>
        <p:spPr>
          <a:xfrm>
            <a:off x="9430550" y="523775"/>
            <a:ext cx="2813277" cy="21099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15"/>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今日の授業は終わりです</a:t>
            </a:r>
            <a:endParaRPr sz="5400" b="0" i="0" u="none" strike="noStrike" cap="none">
              <a:solidFill>
                <a:schemeClr val="accent5"/>
              </a:solidFill>
              <a:latin typeface="Arial"/>
              <a:ea typeface="Arial"/>
              <a:cs typeface="Arial"/>
              <a:sym typeface="Arial"/>
            </a:endParaRPr>
          </a:p>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また会いましょう</a:t>
            </a:r>
            <a:endParaRPr sz="5400" b="0" i="0" u="none" strike="noStrike" cap="none">
              <a:solidFill>
                <a:schemeClr val="accent5"/>
              </a:solidFill>
              <a:latin typeface="Arial"/>
              <a:ea typeface="Arial"/>
              <a:cs typeface="Arial"/>
              <a:sym typeface="Arial"/>
            </a:endParaRPr>
          </a:p>
        </p:txBody>
      </p:sp>
      <p:sp>
        <p:nvSpPr>
          <p:cNvPr id="848" name="Google Shape;848;p115"/>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b="0" i="1" u="none" strike="noStrike" cap="none">
                <a:solidFill>
                  <a:schemeClr val="accent5"/>
                </a:solidFill>
                <a:latin typeface="Arial"/>
                <a:ea typeface="Arial"/>
                <a:cs typeface="Arial"/>
                <a:sym typeface="Arial"/>
              </a:rPr>
              <a:t>Hẹn gặp lại lần sau</a:t>
            </a:r>
            <a:endParaRPr sz="5300" b="0" i="1"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300"/>
              <a:buFont typeface="Palatino"/>
              <a:buNone/>
            </a:pPr>
            <a:endParaRPr sz="5300" b="0" i="1" u="none" strike="noStrike" cap="none">
              <a:solidFill>
                <a:schemeClr val="accent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solidFill>
                  <a:srgbClr val="C63024"/>
                </a:solidFill>
              </a:rPr>
              <a:t>タイピング練習</a:t>
            </a:r>
            <a:endParaRPr b="1"/>
          </a:p>
        </p:txBody>
      </p:sp>
      <p:sp>
        <p:nvSpPr>
          <p:cNvPr id="323" name="Google Shape;323;p55"/>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6"/>
          <p:cNvSpPr txBox="1">
            <a:spLocks noGrp="1"/>
          </p:cNvSpPr>
          <p:nvPr>
            <p:ph type="body" idx="1"/>
          </p:nvPr>
        </p:nvSpPr>
        <p:spPr>
          <a:xfrm>
            <a:off x="607307" y="2330984"/>
            <a:ext cx="12109800" cy="6844200"/>
          </a:xfrm>
          <a:prstGeom prst="rect">
            <a:avLst/>
          </a:prstGeom>
          <a:noFill/>
          <a:ln>
            <a:noFill/>
          </a:ln>
        </p:spPr>
        <p:txBody>
          <a:bodyPr spcFirstLastPara="1" wrap="square" lIns="50800" tIns="50800" rIns="50800" bIns="50800" anchor="t" anchorCtr="0">
            <a:noAutofit/>
          </a:bodyPr>
          <a:lstStyle/>
          <a:p>
            <a:pPr marL="0" lvl="0" indent="0" algn="l" rtl="0">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sp>
        <p:nvSpPr>
          <p:cNvPr id="329" name="Google Shape;329;p5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30" name="Google Shape;330;p56"/>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pic>
        <p:nvPicPr>
          <p:cNvPr id="331" name="Google Shape;331;p56" descr="スクリーンショット 2019-06-07 14.51.21.png"/>
          <p:cNvPicPr preferRelativeResize="0"/>
          <p:nvPr/>
        </p:nvPicPr>
        <p:blipFill rotWithShape="1">
          <a:blip r:embed="rId3">
            <a:alphaModFix/>
          </a:blip>
          <a:srcRect l="15175"/>
          <a:stretch/>
        </p:blipFill>
        <p:spPr>
          <a:xfrm>
            <a:off x="772574" y="3457376"/>
            <a:ext cx="5613891" cy="4185236"/>
          </a:xfrm>
          <a:prstGeom prst="rect">
            <a:avLst/>
          </a:prstGeom>
          <a:noFill/>
          <a:ln>
            <a:noFill/>
          </a:ln>
        </p:spPr>
      </p:pic>
      <p:sp>
        <p:nvSpPr>
          <p:cNvPr id="332" name="Google Shape;332;p56"/>
          <p:cNvSpPr/>
          <p:nvPr/>
        </p:nvSpPr>
        <p:spPr>
          <a:xfrm>
            <a:off x="4209335" y="5423746"/>
            <a:ext cx="2127300" cy="22719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33" name="Google Shape;333;p56"/>
          <p:cNvSpPr/>
          <p:nvPr/>
        </p:nvSpPr>
        <p:spPr>
          <a:xfrm>
            <a:off x="1587446" y="3706680"/>
            <a:ext cx="2882700" cy="1423200"/>
          </a:xfrm>
          <a:prstGeom prst="wedgeEllipseCallout">
            <a:avLst>
              <a:gd name="adj1" fmla="val 53364"/>
              <a:gd name="adj2" fmla="val 65033"/>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rPr>
              <a:t>「</a:t>
            </a:r>
            <a:r>
              <a:rPr lang="en-US" sz="2000" b="1">
                <a:solidFill>
                  <a:srgbClr val="FFFFFF"/>
                </a:solidFill>
              </a:rPr>
              <a:t>ライフ</a:t>
            </a:r>
            <a:r>
              <a:rPr lang="en-US" sz="2000" b="1" i="0" u="none" strike="noStrike" cap="none">
                <a:solidFill>
                  <a:srgbClr val="FFFFFF"/>
                </a:solidFill>
              </a:rPr>
              <a:t>」</a:t>
            </a:r>
            <a:r>
              <a:rPr lang="en-US" sz="2000">
                <a:solidFill>
                  <a:srgbClr val="FFFFFF"/>
                </a:solidFill>
              </a:rPr>
              <a:t>を</a:t>
            </a:r>
            <a:endParaRPr/>
          </a:p>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クリック</a:t>
            </a:r>
            <a:endParaRPr/>
          </a:p>
        </p:txBody>
      </p:sp>
      <p:sp>
        <p:nvSpPr>
          <p:cNvPr id="334" name="Google Shape;334;p56"/>
          <p:cNvSpPr/>
          <p:nvPr/>
        </p:nvSpPr>
        <p:spPr>
          <a:xfrm>
            <a:off x="6547789" y="4673600"/>
            <a:ext cx="1248300" cy="2159100"/>
          </a:xfrm>
          <a:prstGeom prst="rightArrow">
            <a:avLst>
              <a:gd name="adj1" fmla="val 32000"/>
              <a:gd name="adj2" fmla="val 64000"/>
            </a:avLst>
          </a:prstGeom>
          <a:blipFill rotWithShape="1">
            <a:blip r:embed="rId4">
              <a:alphaModFix/>
            </a:blip>
            <a:stretch>
              <a:fillRect/>
            </a:stretch>
          </a:blip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335" name="Google Shape;335;p56"/>
          <p:cNvPicPr preferRelativeResize="0"/>
          <p:nvPr/>
        </p:nvPicPr>
        <p:blipFill>
          <a:blip r:embed="rId5">
            <a:alphaModFix/>
          </a:blip>
          <a:stretch>
            <a:fillRect/>
          </a:stretch>
        </p:blipFill>
        <p:spPr>
          <a:xfrm>
            <a:off x="6547796" y="3592525"/>
            <a:ext cx="5998799" cy="4003374"/>
          </a:xfrm>
          <a:prstGeom prst="rect">
            <a:avLst/>
          </a:prstGeom>
          <a:noFill/>
          <a:ln>
            <a:noFill/>
          </a:ln>
        </p:spPr>
      </p:pic>
      <p:sp>
        <p:nvSpPr>
          <p:cNvPr id="336" name="Google Shape;336;p56"/>
          <p:cNvSpPr/>
          <p:nvPr/>
        </p:nvSpPr>
        <p:spPr>
          <a:xfrm>
            <a:off x="8343675" y="5197475"/>
            <a:ext cx="3200700" cy="1423200"/>
          </a:xfrm>
          <a:prstGeom prst="wedgeEllipseCallout">
            <a:avLst>
              <a:gd name="adj1" fmla="val -3954"/>
              <a:gd name="adj2" fmla="val -71912"/>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rPr>
              <a:t>「</a:t>
            </a:r>
            <a:r>
              <a:rPr lang="en-US" sz="2000" b="1">
                <a:solidFill>
                  <a:srgbClr val="FFFFFF"/>
                </a:solidFill>
              </a:rPr>
              <a:t>天気のことば」</a:t>
            </a:r>
            <a:r>
              <a:rPr lang="en-US" sz="2000" b="0" i="0" u="none" strike="noStrike" cap="none">
                <a:solidFill>
                  <a:srgbClr val="FFFFFF"/>
                </a:solidFill>
                <a:latin typeface="Arial"/>
                <a:ea typeface="Arial"/>
                <a:cs typeface="Arial"/>
                <a:sym typeface="Arial"/>
              </a:rPr>
              <a:t>を</a:t>
            </a:r>
            <a:r>
              <a:rPr lang="en-US" sz="2000">
                <a:solidFill>
                  <a:srgbClr val="FFFFFF"/>
                </a:solidFill>
              </a:rPr>
              <a:t>　</a:t>
            </a:r>
            <a:r>
              <a:rPr lang="en-US" sz="2000" b="0" i="0" u="none" strike="noStrike" cap="none">
                <a:solidFill>
                  <a:srgbClr val="FFFFFF"/>
                </a:solidFill>
                <a:latin typeface="Arial"/>
                <a:ea typeface="Arial"/>
                <a:cs typeface="Arial"/>
                <a:sym typeface="Arial"/>
              </a:rPr>
              <a:t>クリック</a:t>
            </a:r>
            <a:endParaRPr/>
          </a:p>
        </p:txBody>
      </p:sp>
      <p:sp>
        <p:nvSpPr>
          <p:cNvPr id="337" name="Google Shape;337;p56"/>
          <p:cNvSpPr txBox="1"/>
          <p:nvPr/>
        </p:nvSpPr>
        <p:spPr>
          <a:xfrm>
            <a:off x="2734600" y="8472856"/>
            <a:ext cx="6889500" cy="843900"/>
          </a:xfrm>
          <a:prstGeom prst="rect">
            <a:avLst/>
          </a:prstGeom>
          <a:noFill/>
          <a:ln w="9525" cap="flat" cmpd="sng">
            <a:solidFill>
              <a:srgbClr val="000000"/>
            </a:solidFill>
            <a:prstDash val="dot"/>
            <a:miter lim="400000"/>
            <a:headEnd type="none" w="sm" len="sm"/>
            <a:tailEnd type="none" w="sm" len="sm"/>
          </a:ln>
        </p:spPr>
        <p:txBody>
          <a:bodyPr spcFirstLastPara="1" wrap="square" lIns="50800" tIns="50800" rIns="50800" bIns="50800" anchor="ctr" anchorCtr="0">
            <a:noAutofit/>
          </a:bodyPr>
          <a:lstStyle/>
          <a:p>
            <a:pPr marL="0" marR="0" lvl="2" indent="0" algn="ctr" rtl="0">
              <a:lnSpc>
                <a:spcPct val="100000"/>
              </a:lnSpc>
              <a:spcBef>
                <a:spcPts val="0"/>
              </a:spcBef>
              <a:spcAft>
                <a:spcPts val="0"/>
              </a:spcAft>
              <a:buClr>
                <a:srgbClr val="000000"/>
              </a:buClr>
              <a:buSzPts val="2800"/>
              <a:buFont typeface="Arial"/>
              <a:buNone/>
            </a:pPr>
            <a:r>
              <a:rPr lang="en-US" sz="2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https://www.e-typing.ne.jp/</a:t>
            </a:r>
            <a:endParaRPr/>
          </a:p>
        </p:txBody>
      </p:sp>
      <p:sp>
        <p:nvSpPr>
          <p:cNvPr id="338" name="Google Shape;338;p56"/>
          <p:cNvSpPr/>
          <p:nvPr/>
        </p:nvSpPr>
        <p:spPr>
          <a:xfrm>
            <a:off x="9624100" y="3592526"/>
            <a:ext cx="2922600" cy="11730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57"/>
          <p:cNvPicPr preferRelativeResize="0"/>
          <p:nvPr/>
        </p:nvPicPr>
        <p:blipFill>
          <a:blip r:embed="rId3">
            <a:alphaModFix/>
          </a:blip>
          <a:stretch>
            <a:fillRect/>
          </a:stretch>
        </p:blipFill>
        <p:spPr>
          <a:xfrm>
            <a:off x="2322325" y="2347125"/>
            <a:ext cx="8334700" cy="6837199"/>
          </a:xfrm>
          <a:prstGeom prst="rect">
            <a:avLst/>
          </a:prstGeom>
          <a:noFill/>
          <a:ln w="9525" cap="flat" cmpd="sng">
            <a:solidFill>
              <a:schemeClr val="dk2"/>
            </a:solidFill>
            <a:prstDash val="solid"/>
            <a:round/>
            <a:headEnd type="none" w="sm" len="sm"/>
            <a:tailEnd type="none" w="sm" len="sm"/>
          </a:ln>
        </p:spPr>
      </p:pic>
      <p:sp>
        <p:nvSpPr>
          <p:cNvPr id="344" name="Google Shape;344;p5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45" name="Google Shape;345;p57"/>
          <p:cNvSpPr txBox="1"/>
          <p:nvPr/>
        </p:nvSpPr>
        <p:spPr>
          <a:xfrm>
            <a:off x="3816503" y="75752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endParaRPr/>
          </a:p>
        </p:txBody>
      </p:sp>
      <p:sp>
        <p:nvSpPr>
          <p:cNvPr id="346" name="Google Shape;346;p57"/>
          <p:cNvSpPr txBox="1"/>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9</a:t>
            </a:fld>
            <a:endParaRPr/>
          </a:p>
        </p:txBody>
      </p:sp>
      <p:sp>
        <p:nvSpPr>
          <p:cNvPr id="347" name="Google Shape;347;p57"/>
          <p:cNvSpPr/>
          <p:nvPr/>
        </p:nvSpPr>
        <p:spPr>
          <a:xfrm>
            <a:off x="2504376" y="8367725"/>
            <a:ext cx="2296200" cy="816600"/>
          </a:xfrm>
          <a:prstGeom prst="rect">
            <a:avLst/>
          </a:prstGeom>
          <a:noFill/>
          <a:ln w="635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7"/>
          <p:cNvSpPr/>
          <p:nvPr/>
        </p:nvSpPr>
        <p:spPr>
          <a:xfrm>
            <a:off x="323601" y="6545400"/>
            <a:ext cx="3905400" cy="1423200"/>
          </a:xfrm>
          <a:prstGeom prst="wedgeEllipseCallout">
            <a:avLst>
              <a:gd name="adj1" fmla="val 42198"/>
              <a:gd name="adj2" fmla="val 71016"/>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「ローマ表示（R）」をOFFにしてください</a:t>
            </a:r>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1580</Words>
  <Application>Microsoft Office PowerPoint</Application>
  <PresentationFormat>Tùy chỉnh</PresentationFormat>
  <Paragraphs>551</Paragraphs>
  <Slides>67</Slides>
  <Notes>67</Notes>
  <HiddenSlides>0</HiddenSlides>
  <MMClips>0</MMClips>
  <ScaleCrop>false</ScaleCrop>
  <HeadingPairs>
    <vt:vector size="6" baseType="variant">
      <vt:variant>
        <vt:lpstr>Phông được Dùng</vt:lpstr>
      </vt:variant>
      <vt:variant>
        <vt:i4>8</vt:i4>
      </vt:variant>
      <vt:variant>
        <vt:lpstr>Chủ đề</vt:lpstr>
      </vt:variant>
      <vt:variant>
        <vt:i4>3</vt:i4>
      </vt:variant>
      <vt:variant>
        <vt:lpstr>Tiêu đề Bản chiếu</vt:lpstr>
      </vt:variant>
      <vt:variant>
        <vt:i4>67</vt:i4>
      </vt:variant>
    </vt:vector>
  </HeadingPairs>
  <TitlesOfParts>
    <vt:vector size="78" baseType="lpstr">
      <vt:lpstr>M PLUS 1p</vt:lpstr>
      <vt:lpstr>Calibri</vt:lpstr>
      <vt:lpstr>Palatino</vt:lpstr>
      <vt:lpstr>Avenir</vt:lpstr>
      <vt:lpstr>ヒラギノ角ゴ ProN W3</vt:lpstr>
      <vt:lpstr>HiraKakuProN-W3</vt:lpstr>
      <vt:lpstr>Arial</vt:lpstr>
      <vt:lpstr>Helvetica Neue</vt:lpstr>
      <vt:lpstr>White</vt:lpstr>
      <vt:lpstr>White</vt:lpstr>
      <vt:lpstr>White</vt:lpstr>
      <vt:lpstr>IT日本語2</vt:lpstr>
      <vt:lpstr>目的と目標</vt:lpstr>
      <vt:lpstr>目次</vt:lpstr>
      <vt:lpstr>ミニテスト</vt:lpstr>
      <vt:lpstr>ミニテスト</vt:lpstr>
      <vt:lpstr>ミニテスト</vt:lpstr>
      <vt:lpstr>タイピング練習</vt:lpstr>
      <vt:lpstr>e-typing - 準備 -</vt:lpstr>
      <vt:lpstr>e-typing - 準備 -</vt:lpstr>
      <vt:lpstr>e-typing - 結果保存 -</vt:lpstr>
      <vt:lpstr>カタカナ語</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カタカナ語の発声練習</vt:lpstr>
      <vt:lpstr>アルファベット語の発声練習</vt:lpstr>
      <vt:lpstr>文章の理解</vt:lpstr>
      <vt:lpstr>情報セキュリティの全体内容</vt:lpstr>
      <vt:lpstr>リスクアセスメント </vt:lpstr>
      <vt:lpstr>リスクアセスメント </vt:lpstr>
      <vt:lpstr>リスクアセスメント </vt:lpstr>
      <vt:lpstr>新しい言葉を読もう</vt:lpstr>
      <vt:lpstr>新しい言葉を読もう</vt:lpstr>
      <vt:lpstr>新しい言葉を読もう</vt:lpstr>
      <vt:lpstr>チームワーク</vt:lpstr>
      <vt:lpstr>リスクアセスメント Đánh giá rủi ro </vt:lpstr>
      <vt:lpstr>リスクアセスメント Đánh giá rủi ro  </vt:lpstr>
      <vt:lpstr>リスクアセスメント Đánh giá rủi ro  </vt:lpstr>
      <vt:lpstr>リスクアセスメント Đánh giá rủi ro </vt:lpstr>
      <vt:lpstr>リスクアセスメント Đánh giá rủi ro </vt:lpstr>
      <vt:lpstr>【Q&amp;A】</vt:lpstr>
      <vt:lpstr>【Q&amp;A】</vt:lpstr>
      <vt:lpstr>情報セキュリティ マネジメントシステム</vt:lpstr>
      <vt:lpstr>情報セキュリティ マネジメントシステム</vt:lpstr>
      <vt:lpstr>新しい言葉を読もう</vt:lpstr>
      <vt:lpstr>情報セキュリティ マネジメントシステム</vt:lpstr>
      <vt:lpstr>情報セキュリティ マネジメントシステム</vt:lpstr>
      <vt:lpstr>情報漏えいを防ぐ方法</vt:lpstr>
      <vt:lpstr>情報漏えいを防ぐ方法</vt:lpstr>
      <vt:lpstr>新しい言葉を読もう</vt:lpstr>
      <vt:lpstr>新しい言葉を読もう</vt:lpstr>
      <vt:lpstr>チームワーク</vt:lpstr>
      <vt:lpstr>情報漏えいを防ぐ方法</vt:lpstr>
      <vt:lpstr>情報漏えいを防ぐ方法</vt:lpstr>
      <vt:lpstr>情報漏えいを防ぐ方法</vt:lpstr>
      <vt:lpstr>情報漏えいを防ぐ方法</vt:lpstr>
      <vt:lpstr>聞き取り</vt:lpstr>
      <vt:lpstr>聞き取り</vt:lpstr>
      <vt:lpstr>聞き取り</vt:lpstr>
      <vt:lpstr>聞き取り</vt:lpstr>
      <vt:lpstr>FE試験試験問題</vt:lpstr>
      <vt:lpstr>問題1</vt:lpstr>
      <vt:lpstr>問題2</vt:lpstr>
      <vt:lpstr>問題3</vt:lpstr>
      <vt:lpstr>問題4</vt:lpstr>
      <vt:lpstr>宿題</vt:lpstr>
      <vt:lpstr>宿題</vt:lpstr>
      <vt:lpstr>宿題①</vt:lpstr>
      <vt:lpstr>宿題②</vt:lpstr>
      <vt:lpstr>宿題③</vt:lpstr>
      <vt:lpstr>ミニテスト</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IT日本語2</dc:title>
  <cp:lastModifiedBy>NGUYEN THE DUC 20194515</cp:lastModifiedBy>
  <cp:revision>1</cp:revision>
  <dcterms:modified xsi:type="dcterms:W3CDTF">2022-05-18T15:48:21Z</dcterms:modified>
</cp:coreProperties>
</file>